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3.png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3.svg"/><Relationship Id="rId1" Type="http://schemas.openxmlformats.org/officeDocument/2006/relationships/image" Target="../media/image7.png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Relationship Id="rId6" Type="http://schemas.openxmlformats.org/officeDocument/2006/relationships/image" Target="../media/image27.svg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3.png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3.svg"/><Relationship Id="rId1" Type="http://schemas.openxmlformats.org/officeDocument/2006/relationships/image" Target="../media/image7.png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3.svg"/><Relationship Id="rId1" Type="http://schemas.openxmlformats.org/officeDocument/2006/relationships/image" Target="../media/image13.png"/><Relationship Id="rId6" Type="http://schemas.openxmlformats.org/officeDocument/2006/relationships/image" Target="../media/image27.svg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3D9B9C-6F44-43FA-909E-4EA653BBF6B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F3E595-F29F-465D-BC19-11512083C205}">
      <dgm:prSet/>
      <dgm:spPr/>
      <dgm:t>
        <a:bodyPr/>
        <a:lstStyle/>
        <a:p>
          <a:r>
            <a:rPr lang="en-US" baseline="0"/>
            <a:t>Survey consisted of demographic and preference questions</a:t>
          </a:r>
          <a:endParaRPr lang="en-US"/>
        </a:p>
      </dgm:t>
    </dgm:pt>
    <dgm:pt modelId="{B3B830C4-BD7F-4EF2-8634-6B8130E25114}" type="parTrans" cxnId="{BA0307AE-2E94-4B0E-A586-888416D63651}">
      <dgm:prSet/>
      <dgm:spPr/>
      <dgm:t>
        <a:bodyPr/>
        <a:lstStyle/>
        <a:p>
          <a:endParaRPr lang="en-US"/>
        </a:p>
      </dgm:t>
    </dgm:pt>
    <dgm:pt modelId="{8BF74350-C33B-49A1-A239-F78ABCBA1D2E}" type="sibTrans" cxnId="{BA0307AE-2E94-4B0E-A586-888416D63651}">
      <dgm:prSet/>
      <dgm:spPr/>
      <dgm:t>
        <a:bodyPr/>
        <a:lstStyle/>
        <a:p>
          <a:endParaRPr lang="en-US"/>
        </a:p>
      </dgm:t>
    </dgm:pt>
    <dgm:pt modelId="{E65A3DEB-CDFC-47A8-BE14-B9C555D26221}">
      <dgm:prSet/>
      <dgm:spPr/>
      <dgm:t>
        <a:bodyPr/>
        <a:lstStyle/>
        <a:p>
          <a:r>
            <a:rPr lang="en-US" baseline="0"/>
            <a:t>Demographic questions were drawn from the 2015 Bike Facilities Survey</a:t>
          </a:r>
          <a:endParaRPr lang="en-US"/>
        </a:p>
      </dgm:t>
    </dgm:pt>
    <dgm:pt modelId="{3BD75E8A-9D3D-4A75-9442-D86E229064E2}" type="parTrans" cxnId="{FC7AD04A-EA80-48B9-92AB-7D7609BC38B2}">
      <dgm:prSet/>
      <dgm:spPr/>
      <dgm:t>
        <a:bodyPr/>
        <a:lstStyle/>
        <a:p>
          <a:endParaRPr lang="en-US"/>
        </a:p>
      </dgm:t>
    </dgm:pt>
    <dgm:pt modelId="{F4F6C285-3536-4F59-9EF7-653E5997054B}" type="sibTrans" cxnId="{FC7AD04A-EA80-48B9-92AB-7D7609BC38B2}">
      <dgm:prSet/>
      <dgm:spPr/>
      <dgm:t>
        <a:bodyPr/>
        <a:lstStyle/>
        <a:p>
          <a:endParaRPr lang="en-US"/>
        </a:p>
      </dgm:t>
    </dgm:pt>
    <dgm:pt modelId="{C4CDD18A-AFD6-4C33-9DC9-7788728249B7}">
      <dgm:prSet/>
      <dgm:spPr/>
      <dgm:t>
        <a:bodyPr/>
        <a:lstStyle/>
        <a:p>
          <a:r>
            <a:rPr lang="en-US" baseline="0"/>
            <a:t>Question asked preference for where in the community they felt a need for a bike path</a:t>
          </a:r>
          <a:endParaRPr lang="en-US"/>
        </a:p>
      </dgm:t>
    </dgm:pt>
    <dgm:pt modelId="{55C97D36-1E10-46A2-B92E-39196607CDB7}" type="parTrans" cxnId="{E193B8E2-078A-43FE-91D6-4D3F859CD1B8}">
      <dgm:prSet/>
      <dgm:spPr/>
      <dgm:t>
        <a:bodyPr/>
        <a:lstStyle/>
        <a:p>
          <a:endParaRPr lang="en-US"/>
        </a:p>
      </dgm:t>
    </dgm:pt>
    <dgm:pt modelId="{40E8ED70-6F98-4DE4-8FC3-D0D34153F505}" type="sibTrans" cxnId="{E193B8E2-078A-43FE-91D6-4D3F859CD1B8}">
      <dgm:prSet/>
      <dgm:spPr/>
      <dgm:t>
        <a:bodyPr/>
        <a:lstStyle/>
        <a:p>
          <a:endParaRPr lang="en-US"/>
        </a:p>
      </dgm:t>
    </dgm:pt>
    <dgm:pt modelId="{E4BF9F7A-D833-4918-B733-4917536DF22C}">
      <dgm:prSet/>
      <dgm:spPr/>
      <dgm:t>
        <a:bodyPr/>
        <a:lstStyle/>
        <a:p>
          <a:r>
            <a:rPr lang="en-US" baseline="0"/>
            <a:t>Completed on Qualtrics Survey Software, and through printed paper copies</a:t>
          </a:r>
          <a:endParaRPr lang="en-US"/>
        </a:p>
      </dgm:t>
    </dgm:pt>
    <dgm:pt modelId="{E15FD1AB-C27A-4F2C-8266-C7BCFDAC16A0}" type="parTrans" cxnId="{139EBA1C-3E0F-49DF-9E00-F73BD288C9BF}">
      <dgm:prSet/>
      <dgm:spPr/>
      <dgm:t>
        <a:bodyPr/>
        <a:lstStyle/>
        <a:p>
          <a:endParaRPr lang="en-US"/>
        </a:p>
      </dgm:t>
    </dgm:pt>
    <dgm:pt modelId="{11578123-F0D7-4E35-9BBD-ACCF25F072A1}" type="sibTrans" cxnId="{139EBA1C-3E0F-49DF-9E00-F73BD288C9BF}">
      <dgm:prSet/>
      <dgm:spPr/>
      <dgm:t>
        <a:bodyPr/>
        <a:lstStyle/>
        <a:p>
          <a:endParaRPr lang="en-US"/>
        </a:p>
      </dgm:t>
    </dgm:pt>
    <dgm:pt modelId="{4DCE8C2F-99EC-47CA-8550-3441A7D41CDA}" type="pres">
      <dgm:prSet presAssocID="{983D9B9C-6F44-43FA-909E-4EA653BBF6B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8CCA6B-5912-41D5-B0DC-45EDDAF1023C}" type="pres">
      <dgm:prSet presAssocID="{ABF3E595-F29F-465D-BC19-11512083C205}" presName="compNode" presStyleCnt="0"/>
      <dgm:spPr/>
    </dgm:pt>
    <dgm:pt modelId="{0E25B07D-ED15-4482-9CCC-A34D3B312A27}" type="pres">
      <dgm:prSet presAssocID="{ABF3E595-F29F-465D-BC19-11512083C205}" presName="bgRect" presStyleLbl="bgShp" presStyleIdx="0" presStyleCnt="4"/>
      <dgm:spPr/>
    </dgm:pt>
    <dgm:pt modelId="{24A2FD2F-18FB-4B36-B957-7F1CD65DC634}" type="pres">
      <dgm:prSet presAssocID="{ABF3E595-F29F-465D-BC19-11512083C20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E03E24C3-EB39-4C51-BD83-589D39789A03}" type="pres">
      <dgm:prSet presAssocID="{ABF3E595-F29F-465D-BC19-11512083C205}" presName="spaceRect" presStyleCnt="0"/>
      <dgm:spPr/>
    </dgm:pt>
    <dgm:pt modelId="{5A528B05-38E1-4D21-8694-4CDF0B453CB2}" type="pres">
      <dgm:prSet presAssocID="{ABF3E595-F29F-465D-BC19-11512083C205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B1692F0-5AE9-4C55-9A57-DA5F0311E859}" type="pres">
      <dgm:prSet presAssocID="{8BF74350-C33B-49A1-A239-F78ABCBA1D2E}" presName="sibTrans" presStyleCnt="0"/>
      <dgm:spPr/>
    </dgm:pt>
    <dgm:pt modelId="{522F0412-6486-4383-BAEC-2D6CA53DE70F}" type="pres">
      <dgm:prSet presAssocID="{E65A3DEB-CDFC-47A8-BE14-B9C555D26221}" presName="compNode" presStyleCnt="0"/>
      <dgm:spPr/>
    </dgm:pt>
    <dgm:pt modelId="{745A2C51-4210-408D-9E8B-062F2D7A27F1}" type="pres">
      <dgm:prSet presAssocID="{E65A3DEB-CDFC-47A8-BE14-B9C555D26221}" presName="bgRect" presStyleLbl="bgShp" presStyleIdx="1" presStyleCnt="4"/>
      <dgm:spPr/>
    </dgm:pt>
    <dgm:pt modelId="{8ED2DB8C-D9A7-4744-A9D4-53FFCFB7B1AE}" type="pres">
      <dgm:prSet presAssocID="{E65A3DEB-CDFC-47A8-BE14-B9C555D2622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ke"/>
        </a:ext>
      </dgm:extLst>
    </dgm:pt>
    <dgm:pt modelId="{0323C91B-2CD5-400F-B55B-C32CB15FB45B}" type="pres">
      <dgm:prSet presAssocID="{E65A3DEB-CDFC-47A8-BE14-B9C555D26221}" presName="spaceRect" presStyleCnt="0"/>
      <dgm:spPr/>
    </dgm:pt>
    <dgm:pt modelId="{94E3329C-0C87-4BA9-BA09-6A01CDEF292F}" type="pres">
      <dgm:prSet presAssocID="{E65A3DEB-CDFC-47A8-BE14-B9C555D26221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6BB9984-C1F8-4FAA-BE78-2C5F9789FEB4}" type="pres">
      <dgm:prSet presAssocID="{F4F6C285-3536-4F59-9EF7-653E5997054B}" presName="sibTrans" presStyleCnt="0"/>
      <dgm:spPr/>
    </dgm:pt>
    <dgm:pt modelId="{20A5AEFE-74FE-4ABA-84C8-085E1337EAEA}" type="pres">
      <dgm:prSet presAssocID="{C4CDD18A-AFD6-4C33-9DC9-7788728249B7}" presName="compNode" presStyleCnt="0"/>
      <dgm:spPr/>
    </dgm:pt>
    <dgm:pt modelId="{A192DABF-29C0-462E-A72F-373FB8F54E09}" type="pres">
      <dgm:prSet presAssocID="{C4CDD18A-AFD6-4C33-9DC9-7788728249B7}" presName="bgRect" presStyleLbl="bgShp" presStyleIdx="2" presStyleCnt="4"/>
      <dgm:spPr/>
    </dgm:pt>
    <dgm:pt modelId="{D22544D2-AED3-4F0B-80F4-ABFB328BC1CA}" type="pres">
      <dgm:prSet presAssocID="{C4CDD18A-AFD6-4C33-9DC9-7788728249B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EDEDD1CD-E977-4490-9D5F-FD2F9BBF76B0}" type="pres">
      <dgm:prSet presAssocID="{C4CDD18A-AFD6-4C33-9DC9-7788728249B7}" presName="spaceRect" presStyleCnt="0"/>
      <dgm:spPr/>
    </dgm:pt>
    <dgm:pt modelId="{1BEC6583-9B66-4926-9B9D-27A16962979B}" type="pres">
      <dgm:prSet presAssocID="{C4CDD18A-AFD6-4C33-9DC9-7788728249B7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88EC47A-D450-4A40-97F2-5534C3C677E9}" type="pres">
      <dgm:prSet presAssocID="{40E8ED70-6F98-4DE4-8FC3-D0D34153F505}" presName="sibTrans" presStyleCnt="0"/>
      <dgm:spPr/>
    </dgm:pt>
    <dgm:pt modelId="{DD45669E-88E8-4E5C-A8F7-4DC82FF9BB5C}" type="pres">
      <dgm:prSet presAssocID="{E4BF9F7A-D833-4918-B733-4917536DF22C}" presName="compNode" presStyleCnt="0"/>
      <dgm:spPr/>
    </dgm:pt>
    <dgm:pt modelId="{8D04A902-F71E-4730-8163-70B7DB31D638}" type="pres">
      <dgm:prSet presAssocID="{E4BF9F7A-D833-4918-B733-4917536DF22C}" presName="bgRect" presStyleLbl="bgShp" presStyleIdx="3" presStyleCnt="4"/>
      <dgm:spPr/>
    </dgm:pt>
    <dgm:pt modelId="{1EDC2B1B-2FAD-43EA-8C2A-1FC760A6B971}" type="pres">
      <dgm:prSet presAssocID="{E4BF9F7A-D833-4918-B733-4917536DF22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57ACB637-F438-4FD9-BA35-C57D69175326}" type="pres">
      <dgm:prSet presAssocID="{E4BF9F7A-D833-4918-B733-4917536DF22C}" presName="spaceRect" presStyleCnt="0"/>
      <dgm:spPr/>
    </dgm:pt>
    <dgm:pt modelId="{00BC3415-0DA0-4A78-8D3D-A47A7FE2CE1D}" type="pres">
      <dgm:prSet presAssocID="{E4BF9F7A-D833-4918-B733-4917536DF22C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54014476-6602-479D-BBFB-74571A93408D}" type="presOf" srcId="{C4CDD18A-AFD6-4C33-9DC9-7788728249B7}" destId="{1BEC6583-9B66-4926-9B9D-27A16962979B}" srcOrd="0" destOrd="0" presId="urn:microsoft.com/office/officeart/2018/2/layout/IconVerticalSolidList"/>
    <dgm:cxn modelId="{A10111F9-9989-4388-9496-00D5170A2CAD}" type="presOf" srcId="{ABF3E595-F29F-465D-BC19-11512083C205}" destId="{5A528B05-38E1-4D21-8694-4CDF0B453CB2}" srcOrd="0" destOrd="0" presId="urn:microsoft.com/office/officeart/2018/2/layout/IconVerticalSolidList"/>
    <dgm:cxn modelId="{139EBA1C-3E0F-49DF-9E00-F73BD288C9BF}" srcId="{983D9B9C-6F44-43FA-909E-4EA653BBF6B8}" destId="{E4BF9F7A-D833-4918-B733-4917536DF22C}" srcOrd="3" destOrd="0" parTransId="{E15FD1AB-C27A-4F2C-8266-C7BCFDAC16A0}" sibTransId="{11578123-F0D7-4E35-9BBD-ACCF25F072A1}"/>
    <dgm:cxn modelId="{BA0307AE-2E94-4B0E-A586-888416D63651}" srcId="{983D9B9C-6F44-43FA-909E-4EA653BBF6B8}" destId="{ABF3E595-F29F-465D-BC19-11512083C205}" srcOrd="0" destOrd="0" parTransId="{B3B830C4-BD7F-4EF2-8634-6B8130E25114}" sibTransId="{8BF74350-C33B-49A1-A239-F78ABCBA1D2E}"/>
    <dgm:cxn modelId="{E193B8E2-078A-43FE-91D6-4D3F859CD1B8}" srcId="{983D9B9C-6F44-43FA-909E-4EA653BBF6B8}" destId="{C4CDD18A-AFD6-4C33-9DC9-7788728249B7}" srcOrd="2" destOrd="0" parTransId="{55C97D36-1E10-46A2-B92E-39196607CDB7}" sibTransId="{40E8ED70-6F98-4DE4-8FC3-D0D34153F505}"/>
    <dgm:cxn modelId="{FC7AD04A-EA80-48B9-92AB-7D7609BC38B2}" srcId="{983D9B9C-6F44-43FA-909E-4EA653BBF6B8}" destId="{E65A3DEB-CDFC-47A8-BE14-B9C555D26221}" srcOrd="1" destOrd="0" parTransId="{3BD75E8A-9D3D-4A75-9442-D86E229064E2}" sibTransId="{F4F6C285-3536-4F59-9EF7-653E5997054B}"/>
    <dgm:cxn modelId="{F78505EC-091B-47D2-80D9-E35F5D2C2099}" type="presOf" srcId="{983D9B9C-6F44-43FA-909E-4EA653BBF6B8}" destId="{4DCE8C2F-99EC-47CA-8550-3441A7D41CDA}" srcOrd="0" destOrd="0" presId="urn:microsoft.com/office/officeart/2018/2/layout/IconVerticalSolidList"/>
    <dgm:cxn modelId="{584B52D4-6982-4DC0-B2A2-B24B7538C0C9}" type="presOf" srcId="{E65A3DEB-CDFC-47A8-BE14-B9C555D26221}" destId="{94E3329C-0C87-4BA9-BA09-6A01CDEF292F}" srcOrd="0" destOrd="0" presId="urn:microsoft.com/office/officeart/2018/2/layout/IconVerticalSolidList"/>
    <dgm:cxn modelId="{79E7EEFC-5519-458A-8827-41578D0729F8}" type="presOf" srcId="{E4BF9F7A-D833-4918-B733-4917536DF22C}" destId="{00BC3415-0DA0-4A78-8D3D-A47A7FE2CE1D}" srcOrd="0" destOrd="0" presId="urn:microsoft.com/office/officeart/2018/2/layout/IconVerticalSolidList"/>
    <dgm:cxn modelId="{56141A4C-229C-4D66-9865-7CBA7EE1365B}" type="presParOf" srcId="{4DCE8C2F-99EC-47CA-8550-3441A7D41CDA}" destId="{C98CCA6B-5912-41D5-B0DC-45EDDAF1023C}" srcOrd="0" destOrd="0" presId="urn:microsoft.com/office/officeart/2018/2/layout/IconVerticalSolidList"/>
    <dgm:cxn modelId="{54B00A37-53EA-4A32-A95F-98FCD7C65C9C}" type="presParOf" srcId="{C98CCA6B-5912-41D5-B0DC-45EDDAF1023C}" destId="{0E25B07D-ED15-4482-9CCC-A34D3B312A27}" srcOrd="0" destOrd="0" presId="urn:microsoft.com/office/officeart/2018/2/layout/IconVerticalSolidList"/>
    <dgm:cxn modelId="{374CC47A-9CC8-49DC-B996-596945DC4AD2}" type="presParOf" srcId="{C98CCA6B-5912-41D5-B0DC-45EDDAF1023C}" destId="{24A2FD2F-18FB-4B36-B957-7F1CD65DC634}" srcOrd="1" destOrd="0" presId="urn:microsoft.com/office/officeart/2018/2/layout/IconVerticalSolidList"/>
    <dgm:cxn modelId="{A6C65FF0-3CD2-46EB-986C-2F82C6E3B5DA}" type="presParOf" srcId="{C98CCA6B-5912-41D5-B0DC-45EDDAF1023C}" destId="{E03E24C3-EB39-4C51-BD83-589D39789A03}" srcOrd="2" destOrd="0" presId="urn:microsoft.com/office/officeart/2018/2/layout/IconVerticalSolidList"/>
    <dgm:cxn modelId="{A4F4DFF5-152D-4D70-8DDA-B48BE1886AE8}" type="presParOf" srcId="{C98CCA6B-5912-41D5-B0DC-45EDDAF1023C}" destId="{5A528B05-38E1-4D21-8694-4CDF0B453CB2}" srcOrd="3" destOrd="0" presId="urn:microsoft.com/office/officeart/2018/2/layout/IconVerticalSolidList"/>
    <dgm:cxn modelId="{A09583F8-6440-40FF-8B0B-572875802288}" type="presParOf" srcId="{4DCE8C2F-99EC-47CA-8550-3441A7D41CDA}" destId="{6B1692F0-5AE9-4C55-9A57-DA5F0311E859}" srcOrd="1" destOrd="0" presId="urn:microsoft.com/office/officeart/2018/2/layout/IconVerticalSolidList"/>
    <dgm:cxn modelId="{16B38A48-32D1-469D-B7CE-6ADA2EC02259}" type="presParOf" srcId="{4DCE8C2F-99EC-47CA-8550-3441A7D41CDA}" destId="{522F0412-6486-4383-BAEC-2D6CA53DE70F}" srcOrd="2" destOrd="0" presId="urn:microsoft.com/office/officeart/2018/2/layout/IconVerticalSolidList"/>
    <dgm:cxn modelId="{DCB7AFF2-116A-42C6-8D2E-53A055C930A8}" type="presParOf" srcId="{522F0412-6486-4383-BAEC-2D6CA53DE70F}" destId="{745A2C51-4210-408D-9E8B-062F2D7A27F1}" srcOrd="0" destOrd="0" presId="urn:microsoft.com/office/officeart/2018/2/layout/IconVerticalSolidList"/>
    <dgm:cxn modelId="{CF2A429E-FD8D-42E4-82FF-3C8C0081BAE1}" type="presParOf" srcId="{522F0412-6486-4383-BAEC-2D6CA53DE70F}" destId="{8ED2DB8C-D9A7-4744-A9D4-53FFCFB7B1AE}" srcOrd="1" destOrd="0" presId="urn:microsoft.com/office/officeart/2018/2/layout/IconVerticalSolidList"/>
    <dgm:cxn modelId="{A0636632-AE24-4646-B5C5-E418887BF363}" type="presParOf" srcId="{522F0412-6486-4383-BAEC-2D6CA53DE70F}" destId="{0323C91B-2CD5-400F-B55B-C32CB15FB45B}" srcOrd="2" destOrd="0" presId="urn:microsoft.com/office/officeart/2018/2/layout/IconVerticalSolidList"/>
    <dgm:cxn modelId="{331F59AB-AF4A-408C-9C84-D656A40DD92D}" type="presParOf" srcId="{522F0412-6486-4383-BAEC-2D6CA53DE70F}" destId="{94E3329C-0C87-4BA9-BA09-6A01CDEF292F}" srcOrd="3" destOrd="0" presId="urn:microsoft.com/office/officeart/2018/2/layout/IconVerticalSolidList"/>
    <dgm:cxn modelId="{E86B901E-5AA7-43B7-8EA8-DDD1ABC3FFF2}" type="presParOf" srcId="{4DCE8C2F-99EC-47CA-8550-3441A7D41CDA}" destId="{66BB9984-C1F8-4FAA-BE78-2C5F9789FEB4}" srcOrd="3" destOrd="0" presId="urn:microsoft.com/office/officeart/2018/2/layout/IconVerticalSolidList"/>
    <dgm:cxn modelId="{BDC4C251-8E7F-43C4-99B4-9B65584EC83B}" type="presParOf" srcId="{4DCE8C2F-99EC-47CA-8550-3441A7D41CDA}" destId="{20A5AEFE-74FE-4ABA-84C8-085E1337EAEA}" srcOrd="4" destOrd="0" presId="urn:microsoft.com/office/officeart/2018/2/layout/IconVerticalSolidList"/>
    <dgm:cxn modelId="{964FAD96-6CEF-4559-A117-560A416FBFEF}" type="presParOf" srcId="{20A5AEFE-74FE-4ABA-84C8-085E1337EAEA}" destId="{A192DABF-29C0-462E-A72F-373FB8F54E09}" srcOrd="0" destOrd="0" presId="urn:microsoft.com/office/officeart/2018/2/layout/IconVerticalSolidList"/>
    <dgm:cxn modelId="{4313E487-7AD5-448F-ACDE-0E35DBC24C22}" type="presParOf" srcId="{20A5AEFE-74FE-4ABA-84C8-085E1337EAEA}" destId="{D22544D2-AED3-4F0B-80F4-ABFB328BC1CA}" srcOrd="1" destOrd="0" presId="urn:microsoft.com/office/officeart/2018/2/layout/IconVerticalSolidList"/>
    <dgm:cxn modelId="{EEE7B659-7D45-4747-8FAF-5DAF823EEA0D}" type="presParOf" srcId="{20A5AEFE-74FE-4ABA-84C8-085E1337EAEA}" destId="{EDEDD1CD-E977-4490-9D5F-FD2F9BBF76B0}" srcOrd="2" destOrd="0" presId="urn:microsoft.com/office/officeart/2018/2/layout/IconVerticalSolidList"/>
    <dgm:cxn modelId="{F13CC83E-89FA-4E77-867D-80B5BAA497E3}" type="presParOf" srcId="{20A5AEFE-74FE-4ABA-84C8-085E1337EAEA}" destId="{1BEC6583-9B66-4926-9B9D-27A16962979B}" srcOrd="3" destOrd="0" presId="urn:microsoft.com/office/officeart/2018/2/layout/IconVerticalSolidList"/>
    <dgm:cxn modelId="{66E86DD2-A5CB-498A-AC2A-64BF0F4942B2}" type="presParOf" srcId="{4DCE8C2F-99EC-47CA-8550-3441A7D41CDA}" destId="{888EC47A-D450-4A40-97F2-5534C3C677E9}" srcOrd="5" destOrd="0" presId="urn:microsoft.com/office/officeart/2018/2/layout/IconVerticalSolidList"/>
    <dgm:cxn modelId="{6BA29240-C637-4326-BA3F-B22EB990BAC8}" type="presParOf" srcId="{4DCE8C2F-99EC-47CA-8550-3441A7D41CDA}" destId="{DD45669E-88E8-4E5C-A8F7-4DC82FF9BB5C}" srcOrd="6" destOrd="0" presId="urn:microsoft.com/office/officeart/2018/2/layout/IconVerticalSolidList"/>
    <dgm:cxn modelId="{118CF316-C189-4E1E-AFC0-225F430B2DCC}" type="presParOf" srcId="{DD45669E-88E8-4E5C-A8F7-4DC82FF9BB5C}" destId="{8D04A902-F71E-4730-8163-70B7DB31D638}" srcOrd="0" destOrd="0" presId="urn:microsoft.com/office/officeart/2018/2/layout/IconVerticalSolidList"/>
    <dgm:cxn modelId="{A471EDA3-B470-42B1-97B5-CCD22919B1AD}" type="presParOf" srcId="{DD45669E-88E8-4E5C-A8F7-4DC82FF9BB5C}" destId="{1EDC2B1B-2FAD-43EA-8C2A-1FC760A6B971}" srcOrd="1" destOrd="0" presId="urn:microsoft.com/office/officeart/2018/2/layout/IconVerticalSolidList"/>
    <dgm:cxn modelId="{0BBC0841-EF6D-4C46-9443-9F9DA558D8BF}" type="presParOf" srcId="{DD45669E-88E8-4E5C-A8F7-4DC82FF9BB5C}" destId="{57ACB637-F438-4FD9-BA35-C57D69175326}" srcOrd="2" destOrd="0" presId="urn:microsoft.com/office/officeart/2018/2/layout/IconVerticalSolidList"/>
    <dgm:cxn modelId="{74D0B815-D22D-4175-88C4-F5BCA5803171}" type="presParOf" srcId="{DD45669E-88E8-4E5C-A8F7-4DC82FF9BB5C}" destId="{00BC3415-0DA0-4A78-8D3D-A47A7FE2CE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66DACF-917C-41F1-8676-74D9983CE5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38A060-35CE-44A2-B689-FF9558C9B1A2}">
      <dgm:prSet/>
      <dgm:spPr/>
      <dgm:t>
        <a:bodyPr/>
        <a:lstStyle/>
        <a:p>
          <a:r>
            <a:rPr lang="en-US"/>
            <a:t>124 total responses were collected</a:t>
          </a:r>
        </a:p>
      </dgm:t>
    </dgm:pt>
    <dgm:pt modelId="{F2BE7883-A14A-4672-9A9A-F2BFCAACB6C7}" type="parTrans" cxnId="{FFD6A727-11AE-4031-AA2E-25C947FF537E}">
      <dgm:prSet/>
      <dgm:spPr/>
      <dgm:t>
        <a:bodyPr/>
        <a:lstStyle/>
        <a:p>
          <a:endParaRPr lang="en-US"/>
        </a:p>
      </dgm:t>
    </dgm:pt>
    <dgm:pt modelId="{5C508A0C-915A-494F-A688-AFAE7216D25A}" type="sibTrans" cxnId="{FFD6A727-11AE-4031-AA2E-25C947FF537E}">
      <dgm:prSet/>
      <dgm:spPr/>
      <dgm:t>
        <a:bodyPr/>
        <a:lstStyle/>
        <a:p>
          <a:endParaRPr lang="en-US"/>
        </a:p>
      </dgm:t>
    </dgm:pt>
    <dgm:pt modelId="{8D473BB8-BA80-4F67-B41C-F338338F0E11}">
      <dgm:prSet/>
      <dgm:spPr/>
      <dgm:t>
        <a:bodyPr/>
        <a:lstStyle/>
        <a:p>
          <a:r>
            <a:rPr lang="en-US"/>
            <a:t>97 participants responded and answered the survey completely</a:t>
          </a:r>
        </a:p>
      </dgm:t>
    </dgm:pt>
    <dgm:pt modelId="{05446347-2DAB-4444-8D49-E161F025485E}" type="parTrans" cxnId="{4EA7B40D-9789-41AE-8DAF-66E339CBFEDE}">
      <dgm:prSet/>
      <dgm:spPr/>
      <dgm:t>
        <a:bodyPr/>
        <a:lstStyle/>
        <a:p>
          <a:endParaRPr lang="en-US"/>
        </a:p>
      </dgm:t>
    </dgm:pt>
    <dgm:pt modelId="{1896D23E-5111-4768-B5BA-D8FA56676C50}" type="sibTrans" cxnId="{4EA7B40D-9789-41AE-8DAF-66E339CBFEDE}">
      <dgm:prSet/>
      <dgm:spPr/>
      <dgm:t>
        <a:bodyPr/>
        <a:lstStyle/>
        <a:p>
          <a:endParaRPr lang="en-US"/>
        </a:p>
      </dgm:t>
    </dgm:pt>
    <dgm:pt modelId="{9C322E2E-F323-4521-89E1-4FCAEAE91BCE}">
      <dgm:prSet/>
      <dgm:spPr/>
      <dgm:t>
        <a:bodyPr/>
        <a:lstStyle/>
        <a:p>
          <a:r>
            <a:rPr lang="en-US"/>
            <a:t>32 women and 62 men, with 3 undisclosed</a:t>
          </a:r>
        </a:p>
      </dgm:t>
    </dgm:pt>
    <dgm:pt modelId="{F00F9A44-15F7-4FA9-A5F0-773BDDE9A2B1}" type="parTrans" cxnId="{4A1EDCCF-A01D-4A34-ABD8-694C28F92F52}">
      <dgm:prSet/>
      <dgm:spPr/>
      <dgm:t>
        <a:bodyPr/>
        <a:lstStyle/>
        <a:p>
          <a:endParaRPr lang="en-US"/>
        </a:p>
      </dgm:t>
    </dgm:pt>
    <dgm:pt modelId="{16677F8C-5F50-422E-95D5-5FEA278885E8}" type="sibTrans" cxnId="{4A1EDCCF-A01D-4A34-ABD8-694C28F92F52}">
      <dgm:prSet/>
      <dgm:spPr/>
      <dgm:t>
        <a:bodyPr/>
        <a:lstStyle/>
        <a:p>
          <a:endParaRPr lang="en-US"/>
        </a:p>
      </dgm:t>
    </dgm:pt>
    <dgm:pt modelId="{26B1C7DF-09A3-4A6D-AE24-B58317FECCCF}">
      <dgm:prSet/>
      <dgm:spPr/>
      <dgm:t>
        <a:bodyPr/>
        <a:lstStyle/>
        <a:p>
          <a:r>
            <a:rPr lang="en-US" dirty="0"/>
            <a:t>57% of respondents from Ferguson Township</a:t>
          </a:r>
        </a:p>
      </dgm:t>
    </dgm:pt>
    <dgm:pt modelId="{69DD0A29-4D1E-44F5-B162-78C4B3698AFA}" type="parTrans" cxnId="{BE53D0F2-D4D3-4092-8875-E13DC5C9B0D3}">
      <dgm:prSet/>
      <dgm:spPr/>
      <dgm:t>
        <a:bodyPr/>
        <a:lstStyle/>
        <a:p>
          <a:endParaRPr lang="en-US"/>
        </a:p>
      </dgm:t>
    </dgm:pt>
    <dgm:pt modelId="{624E014D-B9C6-447E-97E5-8769BEA51698}" type="sibTrans" cxnId="{BE53D0F2-D4D3-4092-8875-E13DC5C9B0D3}">
      <dgm:prSet/>
      <dgm:spPr/>
      <dgm:t>
        <a:bodyPr/>
        <a:lstStyle/>
        <a:p>
          <a:endParaRPr lang="en-US"/>
        </a:p>
      </dgm:t>
    </dgm:pt>
    <dgm:pt modelId="{F4391119-30AA-479A-8675-1C41C398EC94}" type="pres">
      <dgm:prSet presAssocID="{3466DACF-917C-41F1-8676-74D9983CE5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9F2BBA-560C-4758-BEB2-21A0CFB11BFE}" type="pres">
      <dgm:prSet presAssocID="{2638A060-35CE-44A2-B689-FF9558C9B1A2}" presName="compNode" presStyleCnt="0"/>
      <dgm:spPr/>
    </dgm:pt>
    <dgm:pt modelId="{B42D9582-CF97-4989-A917-91090D02921C}" type="pres">
      <dgm:prSet presAssocID="{2638A060-35CE-44A2-B689-FF9558C9B1A2}" presName="bgRect" presStyleLbl="bgShp" presStyleIdx="0" presStyleCnt="4"/>
      <dgm:spPr/>
    </dgm:pt>
    <dgm:pt modelId="{F0F55042-B838-427B-89BB-5CE3B29E1E70}" type="pres">
      <dgm:prSet presAssocID="{2638A060-35CE-44A2-B689-FF9558C9B1A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36B0A48-3B9A-444C-82A5-C71B6A3D2C5A}" type="pres">
      <dgm:prSet presAssocID="{2638A060-35CE-44A2-B689-FF9558C9B1A2}" presName="spaceRect" presStyleCnt="0"/>
      <dgm:spPr/>
    </dgm:pt>
    <dgm:pt modelId="{57885FCD-193C-429B-9E7A-5E8652009C26}" type="pres">
      <dgm:prSet presAssocID="{2638A060-35CE-44A2-B689-FF9558C9B1A2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9E4CD79-35A9-412A-8C6D-423A70C6AE30}" type="pres">
      <dgm:prSet presAssocID="{5C508A0C-915A-494F-A688-AFAE7216D25A}" presName="sibTrans" presStyleCnt="0"/>
      <dgm:spPr/>
    </dgm:pt>
    <dgm:pt modelId="{E52047E2-5FDC-4204-81B5-2E0DD0CAFBA8}" type="pres">
      <dgm:prSet presAssocID="{8D473BB8-BA80-4F67-B41C-F338338F0E11}" presName="compNode" presStyleCnt="0"/>
      <dgm:spPr/>
    </dgm:pt>
    <dgm:pt modelId="{CE348FBB-7B34-4E36-83D5-D063DA97AD3D}" type="pres">
      <dgm:prSet presAssocID="{8D473BB8-BA80-4F67-B41C-F338338F0E11}" presName="bgRect" presStyleLbl="bgShp" presStyleIdx="1" presStyleCnt="4"/>
      <dgm:spPr/>
    </dgm:pt>
    <dgm:pt modelId="{3866742C-DD2F-49D7-9A48-21C0BCB23D07}" type="pres">
      <dgm:prSet presAssocID="{8D473BB8-BA80-4F67-B41C-F338338F0E1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1F5A198-A18E-46ED-A710-3BF57C238383}" type="pres">
      <dgm:prSet presAssocID="{8D473BB8-BA80-4F67-B41C-F338338F0E11}" presName="spaceRect" presStyleCnt="0"/>
      <dgm:spPr/>
    </dgm:pt>
    <dgm:pt modelId="{88405EEE-67DE-45C9-821E-2984ABC63331}" type="pres">
      <dgm:prSet presAssocID="{8D473BB8-BA80-4F67-B41C-F338338F0E11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BDEAA15-92EC-4E6A-A8EB-D73953075D81}" type="pres">
      <dgm:prSet presAssocID="{1896D23E-5111-4768-B5BA-D8FA56676C50}" presName="sibTrans" presStyleCnt="0"/>
      <dgm:spPr/>
    </dgm:pt>
    <dgm:pt modelId="{5F7822C4-8215-45BA-A4C0-BE9522076E47}" type="pres">
      <dgm:prSet presAssocID="{9C322E2E-F323-4521-89E1-4FCAEAE91BCE}" presName="compNode" presStyleCnt="0"/>
      <dgm:spPr/>
    </dgm:pt>
    <dgm:pt modelId="{D673310B-4862-4405-9308-0D48413FC353}" type="pres">
      <dgm:prSet presAssocID="{9C322E2E-F323-4521-89E1-4FCAEAE91BCE}" presName="bgRect" presStyleLbl="bgShp" presStyleIdx="2" presStyleCnt="4"/>
      <dgm:spPr/>
    </dgm:pt>
    <dgm:pt modelId="{9A39DF12-2997-41BF-8293-C8FC9F5F3926}" type="pres">
      <dgm:prSet presAssocID="{9C322E2E-F323-4521-89E1-4FCAEAE91BC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C7A1D244-2CF4-48F5-B9E2-6C35FAB59A97}" type="pres">
      <dgm:prSet presAssocID="{9C322E2E-F323-4521-89E1-4FCAEAE91BCE}" presName="spaceRect" presStyleCnt="0"/>
      <dgm:spPr/>
    </dgm:pt>
    <dgm:pt modelId="{8D70FA59-434B-45F3-A611-B31287B22925}" type="pres">
      <dgm:prSet presAssocID="{9C322E2E-F323-4521-89E1-4FCAEAE91BCE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D3CCF1F-164C-47D6-9B19-A15071949EE7}" type="pres">
      <dgm:prSet presAssocID="{16677F8C-5F50-422E-95D5-5FEA278885E8}" presName="sibTrans" presStyleCnt="0"/>
      <dgm:spPr/>
    </dgm:pt>
    <dgm:pt modelId="{C2D7D0E7-D713-4AB9-858E-F3C1FB79AB19}" type="pres">
      <dgm:prSet presAssocID="{26B1C7DF-09A3-4A6D-AE24-B58317FECCCF}" presName="compNode" presStyleCnt="0"/>
      <dgm:spPr/>
    </dgm:pt>
    <dgm:pt modelId="{E7280F04-9A3B-4168-BDC3-54ED497F54A3}" type="pres">
      <dgm:prSet presAssocID="{26B1C7DF-09A3-4A6D-AE24-B58317FECCCF}" presName="bgRect" presStyleLbl="bgShp" presStyleIdx="3" presStyleCnt="4"/>
      <dgm:spPr/>
    </dgm:pt>
    <dgm:pt modelId="{9D921196-A7DA-44B3-AEDA-864086FA02F0}" type="pres">
      <dgm:prSet presAssocID="{26B1C7DF-09A3-4A6D-AE24-B58317FECCC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D0F4D173-236C-4DF2-80D4-D69860E28848}" type="pres">
      <dgm:prSet presAssocID="{26B1C7DF-09A3-4A6D-AE24-B58317FECCCF}" presName="spaceRect" presStyleCnt="0"/>
      <dgm:spPr/>
    </dgm:pt>
    <dgm:pt modelId="{7C18BB93-4C7E-4227-BB7D-63402430D480}" type="pres">
      <dgm:prSet presAssocID="{26B1C7DF-09A3-4A6D-AE24-B58317FECCCF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3AFF262-AC86-4E30-B5E1-E2412FBCFB7A}" type="presOf" srcId="{26B1C7DF-09A3-4A6D-AE24-B58317FECCCF}" destId="{7C18BB93-4C7E-4227-BB7D-63402430D480}" srcOrd="0" destOrd="0" presId="urn:microsoft.com/office/officeart/2018/2/layout/IconVerticalSolidList"/>
    <dgm:cxn modelId="{36DAEC50-2CB1-4561-9558-4E8A4DDFFA45}" type="presOf" srcId="{9C322E2E-F323-4521-89E1-4FCAEAE91BCE}" destId="{8D70FA59-434B-45F3-A611-B31287B22925}" srcOrd="0" destOrd="0" presId="urn:microsoft.com/office/officeart/2018/2/layout/IconVerticalSolidList"/>
    <dgm:cxn modelId="{AC7BBF18-F50D-47DD-8CB8-2DBAF620C75E}" type="presOf" srcId="{2638A060-35CE-44A2-B689-FF9558C9B1A2}" destId="{57885FCD-193C-429B-9E7A-5E8652009C26}" srcOrd="0" destOrd="0" presId="urn:microsoft.com/office/officeart/2018/2/layout/IconVerticalSolidList"/>
    <dgm:cxn modelId="{482FB676-5052-4C35-8DF7-3136452A9C94}" type="presOf" srcId="{3466DACF-917C-41F1-8676-74D9983CE52B}" destId="{F4391119-30AA-479A-8675-1C41C398EC94}" srcOrd="0" destOrd="0" presId="urn:microsoft.com/office/officeart/2018/2/layout/IconVerticalSolidList"/>
    <dgm:cxn modelId="{BE53D0F2-D4D3-4092-8875-E13DC5C9B0D3}" srcId="{3466DACF-917C-41F1-8676-74D9983CE52B}" destId="{26B1C7DF-09A3-4A6D-AE24-B58317FECCCF}" srcOrd="3" destOrd="0" parTransId="{69DD0A29-4D1E-44F5-B162-78C4B3698AFA}" sibTransId="{624E014D-B9C6-447E-97E5-8769BEA51698}"/>
    <dgm:cxn modelId="{4A1EDCCF-A01D-4A34-ABD8-694C28F92F52}" srcId="{3466DACF-917C-41F1-8676-74D9983CE52B}" destId="{9C322E2E-F323-4521-89E1-4FCAEAE91BCE}" srcOrd="2" destOrd="0" parTransId="{F00F9A44-15F7-4FA9-A5F0-773BDDE9A2B1}" sibTransId="{16677F8C-5F50-422E-95D5-5FEA278885E8}"/>
    <dgm:cxn modelId="{FFD6A727-11AE-4031-AA2E-25C947FF537E}" srcId="{3466DACF-917C-41F1-8676-74D9983CE52B}" destId="{2638A060-35CE-44A2-B689-FF9558C9B1A2}" srcOrd="0" destOrd="0" parTransId="{F2BE7883-A14A-4672-9A9A-F2BFCAACB6C7}" sibTransId="{5C508A0C-915A-494F-A688-AFAE7216D25A}"/>
    <dgm:cxn modelId="{3D033EF2-4EAF-4EED-844A-3B3243E49EAD}" type="presOf" srcId="{8D473BB8-BA80-4F67-B41C-F338338F0E11}" destId="{88405EEE-67DE-45C9-821E-2984ABC63331}" srcOrd="0" destOrd="0" presId="urn:microsoft.com/office/officeart/2018/2/layout/IconVerticalSolidList"/>
    <dgm:cxn modelId="{4EA7B40D-9789-41AE-8DAF-66E339CBFEDE}" srcId="{3466DACF-917C-41F1-8676-74D9983CE52B}" destId="{8D473BB8-BA80-4F67-B41C-F338338F0E11}" srcOrd="1" destOrd="0" parTransId="{05446347-2DAB-4444-8D49-E161F025485E}" sibTransId="{1896D23E-5111-4768-B5BA-D8FA56676C50}"/>
    <dgm:cxn modelId="{EE7EA4C7-1283-4118-BE1E-4B727F13A1C1}" type="presParOf" srcId="{F4391119-30AA-479A-8675-1C41C398EC94}" destId="{CF9F2BBA-560C-4758-BEB2-21A0CFB11BFE}" srcOrd="0" destOrd="0" presId="urn:microsoft.com/office/officeart/2018/2/layout/IconVerticalSolidList"/>
    <dgm:cxn modelId="{4D54FC14-BB4F-4FFE-A6DD-2A40D7EC6DCC}" type="presParOf" srcId="{CF9F2BBA-560C-4758-BEB2-21A0CFB11BFE}" destId="{B42D9582-CF97-4989-A917-91090D02921C}" srcOrd="0" destOrd="0" presId="urn:microsoft.com/office/officeart/2018/2/layout/IconVerticalSolidList"/>
    <dgm:cxn modelId="{7C952037-55CC-4625-97E8-AAF164B13858}" type="presParOf" srcId="{CF9F2BBA-560C-4758-BEB2-21A0CFB11BFE}" destId="{F0F55042-B838-427B-89BB-5CE3B29E1E70}" srcOrd="1" destOrd="0" presId="urn:microsoft.com/office/officeart/2018/2/layout/IconVerticalSolidList"/>
    <dgm:cxn modelId="{4AF658C9-5C7F-4ACB-A6B7-02B25FC5AA3D}" type="presParOf" srcId="{CF9F2BBA-560C-4758-BEB2-21A0CFB11BFE}" destId="{736B0A48-3B9A-444C-82A5-C71B6A3D2C5A}" srcOrd="2" destOrd="0" presId="urn:microsoft.com/office/officeart/2018/2/layout/IconVerticalSolidList"/>
    <dgm:cxn modelId="{97446F81-72BA-4A6D-9B23-B028F7485A72}" type="presParOf" srcId="{CF9F2BBA-560C-4758-BEB2-21A0CFB11BFE}" destId="{57885FCD-193C-429B-9E7A-5E8652009C26}" srcOrd="3" destOrd="0" presId="urn:microsoft.com/office/officeart/2018/2/layout/IconVerticalSolidList"/>
    <dgm:cxn modelId="{206D96F2-2FEA-4E8B-BBB0-C895E5DF79F0}" type="presParOf" srcId="{F4391119-30AA-479A-8675-1C41C398EC94}" destId="{19E4CD79-35A9-412A-8C6D-423A70C6AE30}" srcOrd="1" destOrd="0" presId="urn:microsoft.com/office/officeart/2018/2/layout/IconVerticalSolidList"/>
    <dgm:cxn modelId="{B54C7FA4-0E22-41E1-A1A6-DF1708E197EB}" type="presParOf" srcId="{F4391119-30AA-479A-8675-1C41C398EC94}" destId="{E52047E2-5FDC-4204-81B5-2E0DD0CAFBA8}" srcOrd="2" destOrd="0" presId="urn:microsoft.com/office/officeart/2018/2/layout/IconVerticalSolidList"/>
    <dgm:cxn modelId="{E3B8E56A-18A8-4C44-917E-2A5CFE27C611}" type="presParOf" srcId="{E52047E2-5FDC-4204-81B5-2E0DD0CAFBA8}" destId="{CE348FBB-7B34-4E36-83D5-D063DA97AD3D}" srcOrd="0" destOrd="0" presId="urn:microsoft.com/office/officeart/2018/2/layout/IconVerticalSolidList"/>
    <dgm:cxn modelId="{BFB5E0D1-5FC7-434D-97E9-282775971B5E}" type="presParOf" srcId="{E52047E2-5FDC-4204-81B5-2E0DD0CAFBA8}" destId="{3866742C-DD2F-49D7-9A48-21C0BCB23D07}" srcOrd="1" destOrd="0" presId="urn:microsoft.com/office/officeart/2018/2/layout/IconVerticalSolidList"/>
    <dgm:cxn modelId="{BE282D3E-0E48-4BFE-809E-04919D68D40B}" type="presParOf" srcId="{E52047E2-5FDC-4204-81B5-2E0DD0CAFBA8}" destId="{C1F5A198-A18E-46ED-A710-3BF57C238383}" srcOrd="2" destOrd="0" presId="urn:microsoft.com/office/officeart/2018/2/layout/IconVerticalSolidList"/>
    <dgm:cxn modelId="{54945F6C-C4D3-4771-9DFB-574CE9B9AA31}" type="presParOf" srcId="{E52047E2-5FDC-4204-81B5-2E0DD0CAFBA8}" destId="{88405EEE-67DE-45C9-821E-2984ABC63331}" srcOrd="3" destOrd="0" presId="urn:microsoft.com/office/officeart/2018/2/layout/IconVerticalSolidList"/>
    <dgm:cxn modelId="{9448C8FB-770F-4A47-B7CB-88A30B714D5E}" type="presParOf" srcId="{F4391119-30AA-479A-8675-1C41C398EC94}" destId="{DBDEAA15-92EC-4E6A-A8EB-D73953075D81}" srcOrd="3" destOrd="0" presId="urn:microsoft.com/office/officeart/2018/2/layout/IconVerticalSolidList"/>
    <dgm:cxn modelId="{CFBBB513-AC9D-4DF1-A228-497928A7DC94}" type="presParOf" srcId="{F4391119-30AA-479A-8675-1C41C398EC94}" destId="{5F7822C4-8215-45BA-A4C0-BE9522076E47}" srcOrd="4" destOrd="0" presId="urn:microsoft.com/office/officeart/2018/2/layout/IconVerticalSolidList"/>
    <dgm:cxn modelId="{378E1C9B-6620-4695-A8E2-61D2F76E37FE}" type="presParOf" srcId="{5F7822C4-8215-45BA-A4C0-BE9522076E47}" destId="{D673310B-4862-4405-9308-0D48413FC353}" srcOrd="0" destOrd="0" presId="urn:microsoft.com/office/officeart/2018/2/layout/IconVerticalSolidList"/>
    <dgm:cxn modelId="{48D7C0F9-E5E7-4B20-A937-DC6B1B633E72}" type="presParOf" srcId="{5F7822C4-8215-45BA-A4C0-BE9522076E47}" destId="{9A39DF12-2997-41BF-8293-C8FC9F5F3926}" srcOrd="1" destOrd="0" presId="urn:microsoft.com/office/officeart/2018/2/layout/IconVerticalSolidList"/>
    <dgm:cxn modelId="{01B03B97-31F0-42F0-A9B5-2180A4A6B16D}" type="presParOf" srcId="{5F7822C4-8215-45BA-A4C0-BE9522076E47}" destId="{C7A1D244-2CF4-48F5-B9E2-6C35FAB59A97}" srcOrd="2" destOrd="0" presId="urn:microsoft.com/office/officeart/2018/2/layout/IconVerticalSolidList"/>
    <dgm:cxn modelId="{594AF465-953F-4538-8CE5-731153A62558}" type="presParOf" srcId="{5F7822C4-8215-45BA-A4C0-BE9522076E47}" destId="{8D70FA59-434B-45F3-A611-B31287B22925}" srcOrd="3" destOrd="0" presId="urn:microsoft.com/office/officeart/2018/2/layout/IconVerticalSolidList"/>
    <dgm:cxn modelId="{06D14408-88AA-4B3C-85B5-DB8DD8774A7F}" type="presParOf" srcId="{F4391119-30AA-479A-8675-1C41C398EC94}" destId="{3D3CCF1F-164C-47D6-9B19-A15071949EE7}" srcOrd="5" destOrd="0" presId="urn:microsoft.com/office/officeart/2018/2/layout/IconVerticalSolidList"/>
    <dgm:cxn modelId="{ADE568BA-667E-46B2-B12A-E70C6F2A28FB}" type="presParOf" srcId="{F4391119-30AA-479A-8675-1C41C398EC94}" destId="{C2D7D0E7-D713-4AB9-858E-F3C1FB79AB19}" srcOrd="6" destOrd="0" presId="urn:microsoft.com/office/officeart/2018/2/layout/IconVerticalSolidList"/>
    <dgm:cxn modelId="{B6BF7FCA-D052-4A00-BA38-604E956AF412}" type="presParOf" srcId="{C2D7D0E7-D713-4AB9-858E-F3C1FB79AB19}" destId="{E7280F04-9A3B-4168-BDC3-54ED497F54A3}" srcOrd="0" destOrd="0" presId="urn:microsoft.com/office/officeart/2018/2/layout/IconVerticalSolidList"/>
    <dgm:cxn modelId="{89B9AE7B-2836-4B8A-86EE-F8598E942D1A}" type="presParOf" srcId="{C2D7D0E7-D713-4AB9-858E-F3C1FB79AB19}" destId="{9D921196-A7DA-44B3-AEDA-864086FA02F0}" srcOrd="1" destOrd="0" presId="urn:microsoft.com/office/officeart/2018/2/layout/IconVerticalSolidList"/>
    <dgm:cxn modelId="{416970BB-4373-47BF-B714-F0E22E5635F4}" type="presParOf" srcId="{C2D7D0E7-D713-4AB9-858E-F3C1FB79AB19}" destId="{D0F4D173-236C-4DF2-80D4-D69860E28848}" srcOrd="2" destOrd="0" presId="urn:microsoft.com/office/officeart/2018/2/layout/IconVerticalSolidList"/>
    <dgm:cxn modelId="{A525E678-EDFC-41BA-84EF-941F5226BC8F}" type="presParOf" srcId="{C2D7D0E7-D713-4AB9-858E-F3C1FB79AB19}" destId="{7C18BB93-4C7E-4227-BB7D-63402430D4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77233B-4891-4BB1-A3AA-802B8BF3C1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4521AA7-DEBB-4F7D-B010-6DD9C9F9DE75}">
      <dgm:prSet/>
      <dgm:spPr/>
      <dgm:t>
        <a:bodyPr/>
        <a:lstStyle/>
        <a:p>
          <a:r>
            <a:rPr lang="en-US" baseline="0"/>
            <a:t>Participants expressed an interest in separate paths, and dislike for bike paths on roadways</a:t>
          </a:r>
          <a:endParaRPr lang="en-US"/>
        </a:p>
      </dgm:t>
    </dgm:pt>
    <dgm:pt modelId="{6CF20243-756C-4134-B44F-A4D5D2F4AD8B}" type="parTrans" cxnId="{71645EC7-717F-47B9-9DC5-9F1C1F069AE4}">
      <dgm:prSet/>
      <dgm:spPr/>
      <dgm:t>
        <a:bodyPr/>
        <a:lstStyle/>
        <a:p>
          <a:endParaRPr lang="en-US"/>
        </a:p>
      </dgm:t>
    </dgm:pt>
    <dgm:pt modelId="{EE45A9B2-53F9-4F4C-9FAE-2CC76118A99D}" type="sibTrans" cxnId="{71645EC7-717F-47B9-9DC5-9F1C1F069AE4}">
      <dgm:prSet/>
      <dgm:spPr/>
      <dgm:t>
        <a:bodyPr/>
        <a:lstStyle/>
        <a:p>
          <a:endParaRPr lang="en-US"/>
        </a:p>
      </dgm:t>
    </dgm:pt>
    <dgm:pt modelId="{1096FBFA-94CC-42EC-9701-836903F8B81C}">
      <dgm:prSet/>
      <dgm:spPr/>
      <dgm:t>
        <a:bodyPr/>
        <a:lstStyle/>
        <a:p>
          <a:r>
            <a:rPr lang="en-US" baseline="0"/>
            <a:t>Cited safety concerns</a:t>
          </a:r>
          <a:endParaRPr lang="en-US"/>
        </a:p>
      </dgm:t>
    </dgm:pt>
    <dgm:pt modelId="{FC04101E-B5E6-45BD-B7B5-87F5C5BE3EBD}" type="parTrans" cxnId="{27699EEB-F5BF-4795-8FF7-587BEF966894}">
      <dgm:prSet/>
      <dgm:spPr/>
      <dgm:t>
        <a:bodyPr/>
        <a:lstStyle/>
        <a:p>
          <a:endParaRPr lang="en-US"/>
        </a:p>
      </dgm:t>
    </dgm:pt>
    <dgm:pt modelId="{C3715C37-0D86-414F-8583-80EB40EE05A5}" type="sibTrans" cxnId="{27699EEB-F5BF-4795-8FF7-587BEF966894}">
      <dgm:prSet/>
      <dgm:spPr/>
      <dgm:t>
        <a:bodyPr/>
        <a:lstStyle/>
        <a:p>
          <a:endParaRPr lang="en-US"/>
        </a:p>
      </dgm:t>
    </dgm:pt>
    <dgm:pt modelId="{4D36390B-42F5-4BC3-8AB2-F8C678A4297D}">
      <dgm:prSet/>
      <dgm:spPr/>
      <dgm:t>
        <a:bodyPr/>
        <a:lstStyle/>
        <a:p>
          <a:r>
            <a:rPr lang="en-US" baseline="0"/>
            <a:t>Expressed interest in bike paths along with future development of natural gas pipelines or other infrastructure construction</a:t>
          </a:r>
          <a:endParaRPr lang="en-US"/>
        </a:p>
      </dgm:t>
    </dgm:pt>
    <dgm:pt modelId="{E60FA976-E956-4DA6-BB88-8DFEDF0157FD}" type="parTrans" cxnId="{B8668416-3256-4854-93C9-70CC140585CD}">
      <dgm:prSet/>
      <dgm:spPr/>
      <dgm:t>
        <a:bodyPr/>
        <a:lstStyle/>
        <a:p>
          <a:endParaRPr lang="en-US"/>
        </a:p>
      </dgm:t>
    </dgm:pt>
    <dgm:pt modelId="{7B24F855-C43E-4242-8902-3EEA69DDD8C1}" type="sibTrans" cxnId="{B8668416-3256-4854-93C9-70CC140585CD}">
      <dgm:prSet/>
      <dgm:spPr/>
      <dgm:t>
        <a:bodyPr/>
        <a:lstStyle/>
        <a:p>
          <a:endParaRPr lang="en-US"/>
        </a:p>
      </dgm:t>
    </dgm:pt>
    <dgm:pt modelId="{8C3D9390-CAD8-4C51-9366-0833588DD8ED}">
      <dgm:prSet/>
      <dgm:spPr/>
      <dgm:t>
        <a:bodyPr/>
        <a:lstStyle/>
        <a:p>
          <a:r>
            <a:rPr lang="en-US" baseline="0" dirty="0"/>
            <a:t>Other spaces not currently apart of the bike plan included Musser Gap connections</a:t>
          </a:r>
          <a:endParaRPr lang="en-US" dirty="0"/>
        </a:p>
      </dgm:t>
    </dgm:pt>
    <dgm:pt modelId="{5E3AB663-56A9-4072-A2FC-73A6D10A285A}" type="parTrans" cxnId="{8A8712F4-ECF8-45EE-AFCF-C7E30473AA85}">
      <dgm:prSet/>
      <dgm:spPr/>
      <dgm:t>
        <a:bodyPr/>
        <a:lstStyle/>
        <a:p>
          <a:endParaRPr lang="en-US"/>
        </a:p>
      </dgm:t>
    </dgm:pt>
    <dgm:pt modelId="{7BF9319C-EE22-4F47-85EB-174892EEA865}" type="sibTrans" cxnId="{8A8712F4-ECF8-45EE-AFCF-C7E30473AA85}">
      <dgm:prSet/>
      <dgm:spPr/>
      <dgm:t>
        <a:bodyPr/>
        <a:lstStyle/>
        <a:p>
          <a:endParaRPr lang="en-US"/>
        </a:p>
      </dgm:t>
    </dgm:pt>
    <dgm:pt modelId="{7661FE65-D280-4B3C-A545-5BE8CAD8EAB2}" type="pres">
      <dgm:prSet presAssocID="{0177233B-4891-4BB1-A3AA-802B8BF3C14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668F99-E169-4275-9608-0B4392C47340}" type="pres">
      <dgm:prSet presAssocID="{34521AA7-DEBB-4F7D-B010-6DD9C9F9DE75}" presName="compNode" presStyleCnt="0"/>
      <dgm:spPr/>
    </dgm:pt>
    <dgm:pt modelId="{B30406D2-46D9-4430-9299-07CB2B325515}" type="pres">
      <dgm:prSet presAssocID="{34521AA7-DEBB-4F7D-B010-6DD9C9F9DE75}" presName="bgRect" presStyleLbl="bgShp" presStyleIdx="0" presStyleCnt="4"/>
      <dgm:spPr/>
    </dgm:pt>
    <dgm:pt modelId="{5BBC8E3E-7ECE-450C-A895-575F836B2A4B}" type="pres">
      <dgm:prSet presAssocID="{34521AA7-DEBB-4F7D-B010-6DD9C9F9DE7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ctionary Remove"/>
        </a:ext>
      </dgm:extLst>
    </dgm:pt>
    <dgm:pt modelId="{3AAD4ADF-2F03-4700-84BF-3327789E1460}" type="pres">
      <dgm:prSet presAssocID="{34521AA7-DEBB-4F7D-B010-6DD9C9F9DE75}" presName="spaceRect" presStyleCnt="0"/>
      <dgm:spPr/>
    </dgm:pt>
    <dgm:pt modelId="{3EA7AFF3-31B6-46C5-83CB-B62D8C3806A8}" type="pres">
      <dgm:prSet presAssocID="{34521AA7-DEBB-4F7D-B010-6DD9C9F9DE75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45DF7C9-D46B-4EAC-9B21-B7C4006AD6D4}" type="pres">
      <dgm:prSet presAssocID="{EE45A9B2-53F9-4F4C-9FAE-2CC76118A99D}" presName="sibTrans" presStyleCnt="0"/>
      <dgm:spPr/>
    </dgm:pt>
    <dgm:pt modelId="{81D5C5C2-D903-4FB3-8B6E-C385601F38CC}" type="pres">
      <dgm:prSet presAssocID="{1096FBFA-94CC-42EC-9701-836903F8B81C}" presName="compNode" presStyleCnt="0"/>
      <dgm:spPr/>
    </dgm:pt>
    <dgm:pt modelId="{B1D48B8F-87A3-4A09-BD19-686AB82EE3E5}" type="pres">
      <dgm:prSet presAssocID="{1096FBFA-94CC-42EC-9701-836903F8B81C}" presName="bgRect" presStyleLbl="bgShp" presStyleIdx="1" presStyleCnt="4"/>
      <dgm:spPr/>
    </dgm:pt>
    <dgm:pt modelId="{D1B8CB40-03CB-4342-884E-21F95DAA2AB5}" type="pres">
      <dgm:prSet presAssocID="{1096FBFA-94CC-42EC-9701-836903F8B81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 Secure"/>
        </a:ext>
      </dgm:extLst>
    </dgm:pt>
    <dgm:pt modelId="{CE9F723A-068F-4FC9-B024-CF468673C90A}" type="pres">
      <dgm:prSet presAssocID="{1096FBFA-94CC-42EC-9701-836903F8B81C}" presName="spaceRect" presStyleCnt="0"/>
      <dgm:spPr/>
    </dgm:pt>
    <dgm:pt modelId="{B7194AD7-D51C-4191-A219-A69475A4DF5A}" type="pres">
      <dgm:prSet presAssocID="{1096FBFA-94CC-42EC-9701-836903F8B81C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B489261-6F85-4D33-A016-1DF1DAA7BB2D}" type="pres">
      <dgm:prSet presAssocID="{C3715C37-0D86-414F-8583-80EB40EE05A5}" presName="sibTrans" presStyleCnt="0"/>
      <dgm:spPr/>
    </dgm:pt>
    <dgm:pt modelId="{14734FF1-E563-46DA-8578-43F542DA108D}" type="pres">
      <dgm:prSet presAssocID="{4D36390B-42F5-4BC3-8AB2-F8C678A4297D}" presName="compNode" presStyleCnt="0"/>
      <dgm:spPr/>
    </dgm:pt>
    <dgm:pt modelId="{8607152A-2913-47D4-B00A-FD2A7C5156B5}" type="pres">
      <dgm:prSet presAssocID="{4D36390B-42F5-4BC3-8AB2-F8C678A4297D}" presName="bgRect" presStyleLbl="bgShp" presStyleIdx="2" presStyleCnt="4"/>
      <dgm:spPr/>
    </dgm:pt>
    <dgm:pt modelId="{22FCF6C5-A529-4839-9299-DAD55AE1D93B}" type="pres">
      <dgm:prSet presAssocID="{4D36390B-42F5-4BC3-8AB2-F8C678A4297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ing"/>
        </a:ext>
      </dgm:extLst>
    </dgm:pt>
    <dgm:pt modelId="{513D443F-F090-46AA-82CA-5BD518AB20AC}" type="pres">
      <dgm:prSet presAssocID="{4D36390B-42F5-4BC3-8AB2-F8C678A4297D}" presName="spaceRect" presStyleCnt="0"/>
      <dgm:spPr/>
    </dgm:pt>
    <dgm:pt modelId="{B63CCE06-AF79-47BD-A833-2F259F33E8BA}" type="pres">
      <dgm:prSet presAssocID="{4D36390B-42F5-4BC3-8AB2-F8C678A4297D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024C12F-4581-4C87-ADF3-E9944B042BA2}" type="pres">
      <dgm:prSet presAssocID="{7B24F855-C43E-4242-8902-3EEA69DDD8C1}" presName="sibTrans" presStyleCnt="0"/>
      <dgm:spPr/>
    </dgm:pt>
    <dgm:pt modelId="{9890AE39-4AAD-4C27-8AB1-EBDC882995EF}" type="pres">
      <dgm:prSet presAssocID="{8C3D9390-CAD8-4C51-9366-0833588DD8ED}" presName="compNode" presStyleCnt="0"/>
      <dgm:spPr/>
    </dgm:pt>
    <dgm:pt modelId="{7975327B-4F46-4B8C-AEB0-30FAF33B9A18}" type="pres">
      <dgm:prSet presAssocID="{8C3D9390-CAD8-4C51-9366-0833588DD8ED}" presName="bgRect" presStyleLbl="bgShp" presStyleIdx="3" presStyleCnt="4"/>
      <dgm:spPr/>
    </dgm:pt>
    <dgm:pt modelId="{0330D203-6125-402C-A978-59509D15F8FA}" type="pres">
      <dgm:prSet presAssocID="{8C3D9390-CAD8-4C51-9366-0833588DD8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1584A30-F81B-4746-BE9F-FF693CED8A05}" type="pres">
      <dgm:prSet presAssocID="{8C3D9390-CAD8-4C51-9366-0833588DD8ED}" presName="spaceRect" presStyleCnt="0"/>
      <dgm:spPr/>
    </dgm:pt>
    <dgm:pt modelId="{938AD38E-B0E7-4512-9CA9-7C1458E1FDFF}" type="pres">
      <dgm:prSet presAssocID="{8C3D9390-CAD8-4C51-9366-0833588DD8ED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4B77174-D5C2-4A21-AC80-CE9B37B81743}" type="presOf" srcId="{34521AA7-DEBB-4F7D-B010-6DD9C9F9DE75}" destId="{3EA7AFF3-31B6-46C5-83CB-B62D8C3806A8}" srcOrd="0" destOrd="0" presId="urn:microsoft.com/office/officeart/2018/2/layout/IconVerticalSolidList"/>
    <dgm:cxn modelId="{4AA1B5BB-BD5E-47AD-909B-B31101814024}" type="presOf" srcId="{0177233B-4891-4BB1-A3AA-802B8BF3C14B}" destId="{7661FE65-D280-4B3C-A545-5BE8CAD8EAB2}" srcOrd="0" destOrd="0" presId="urn:microsoft.com/office/officeart/2018/2/layout/IconVerticalSolidList"/>
    <dgm:cxn modelId="{1D143867-9253-4368-8174-4FB2AD8012FB}" type="presOf" srcId="{4D36390B-42F5-4BC3-8AB2-F8C678A4297D}" destId="{B63CCE06-AF79-47BD-A833-2F259F33E8BA}" srcOrd="0" destOrd="0" presId="urn:microsoft.com/office/officeart/2018/2/layout/IconVerticalSolidList"/>
    <dgm:cxn modelId="{71645EC7-717F-47B9-9DC5-9F1C1F069AE4}" srcId="{0177233B-4891-4BB1-A3AA-802B8BF3C14B}" destId="{34521AA7-DEBB-4F7D-B010-6DD9C9F9DE75}" srcOrd="0" destOrd="0" parTransId="{6CF20243-756C-4134-B44F-A4D5D2F4AD8B}" sibTransId="{EE45A9B2-53F9-4F4C-9FAE-2CC76118A99D}"/>
    <dgm:cxn modelId="{B8668416-3256-4854-93C9-70CC140585CD}" srcId="{0177233B-4891-4BB1-A3AA-802B8BF3C14B}" destId="{4D36390B-42F5-4BC3-8AB2-F8C678A4297D}" srcOrd="2" destOrd="0" parTransId="{E60FA976-E956-4DA6-BB88-8DFEDF0157FD}" sibTransId="{7B24F855-C43E-4242-8902-3EEA69DDD8C1}"/>
    <dgm:cxn modelId="{27699EEB-F5BF-4795-8FF7-587BEF966894}" srcId="{0177233B-4891-4BB1-A3AA-802B8BF3C14B}" destId="{1096FBFA-94CC-42EC-9701-836903F8B81C}" srcOrd="1" destOrd="0" parTransId="{FC04101E-B5E6-45BD-B7B5-87F5C5BE3EBD}" sibTransId="{C3715C37-0D86-414F-8583-80EB40EE05A5}"/>
    <dgm:cxn modelId="{9C632638-FDE5-46B7-BCA8-CB739B2D1899}" type="presOf" srcId="{1096FBFA-94CC-42EC-9701-836903F8B81C}" destId="{B7194AD7-D51C-4191-A219-A69475A4DF5A}" srcOrd="0" destOrd="0" presId="urn:microsoft.com/office/officeart/2018/2/layout/IconVerticalSolidList"/>
    <dgm:cxn modelId="{8A8712F4-ECF8-45EE-AFCF-C7E30473AA85}" srcId="{0177233B-4891-4BB1-A3AA-802B8BF3C14B}" destId="{8C3D9390-CAD8-4C51-9366-0833588DD8ED}" srcOrd="3" destOrd="0" parTransId="{5E3AB663-56A9-4072-A2FC-73A6D10A285A}" sibTransId="{7BF9319C-EE22-4F47-85EB-174892EEA865}"/>
    <dgm:cxn modelId="{0C551486-B62E-4E98-BD03-A8DD81C963A4}" type="presOf" srcId="{8C3D9390-CAD8-4C51-9366-0833588DD8ED}" destId="{938AD38E-B0E7-4512-9CA9-7C1458E1FDFF}" srcOrd="0" destOrd="0" presId="urn:microsoft.com/office/officeart/2018/2/layout/IconVerticalSolidList"/>
    <dgm:cxn modelId="{A7BE30AA-EBF1-49F6-9B84-EEBA43BF73A0}" type="presParOf" srcId="{7661FE65-D280-4B3C-A545-5BE8CAD8EAB2}" destId="{45668F99-E169-4275-9608-0B4392C47340}" srcOrd="0" destOrd="0" presId="urn:microsoft.com/office/officeart/2018/2/layout/IconVerticalSolidList"/>
    <dgm:cxn modelId="{8F650877-9545-4902-8290-F9322E6087E9}" type="presParOf" srcId="{45668F99-E169-4275-9608-0B4392C47340}" destId="{B30406D2-46D9-4430-9299-07CB2B325515}" srcOrd="0" destOrd="0" presId="urn:microsoft.com/office/officeart/2018/2/layout/IconVerticalSolidList"/>
    <dgm:cxn modelId="{15B1CB5E-70FF-4F4E-BDE9-EB04DB63561F}" type="presParOf" srcId="{45668F99-E169-4275-9608-0B4392C47340}" destId="{5BBC8E3E-7ECE-450C-A895-575F836B2A4B}" srcOrd="1" destOrd="0" presId="urn:microsoft.com/office/officeart/2018/2/layout/IconVerticalSolidList"/>
    <dgm:cxn modelId="{8AF11839-1018-482C-AAF1-FA27E8AD70C5}" type="presParOf" srcId="{45668F99-E169-4275-9608-0B4392C47340}" destId="{3AAD4ADF-2F03-4700-84BF-3327789E1460}" srcOrd="2" destOrd="0" presId="urn:microsoft.com/office/officeart/2018/2/layout/IconVerticalSolidList"/>
    <dgm:cxn modelId="{30E71960-4B8D-43C8-A982-583B54304210}" type="presParOf" srcId="{45668F99-E169-4275-9608-0B4392C47340}" destId="{3EA7AFF3-31B6-46C5-83CB-B62D8C3806A8}" srcOrd="3" destOrd="0" presId="urn:microsoft.com/office/officeart/2018/2/layout/IconVerticalSolidList"/>
    <dgm:cxn modelId="{96382F14-9482-448C-98EA-D00A08DA9820}" type="presParOf" srcId="{7661FE65-D280-4B3C-A545-5BE8CAD8EAB2}" destId="{E45DF7C9-D46B-4EAC-9B21-B7C4006AD6D4}" srcOrd="1" destOrd="0" presId="urn:microsoft.com/office/officeart/2018/2/layout/IconVerticalSolidList"/>
    <dgm:cxn modelId="{C556CF24-2318-4B7A-9865-F7FE87B868B5}" type="presParOf" srcId="{7661FE65-D280-4B3C-A545-5BE8CAD8EAB2}" destId="{81D5C5C2-D903-4FB3-8B6E-C385601F38CC}" srcOrd="2" destOrd="0" presId="urn:microsoft.com/office/officeart/2018/2/layout/IconVerticalSolidList"/>
    <dgm:cxn modelId="{593BA511-153F-4809-995E-C2188C7C6E21}" type="presParOf" srcId="{81D5C5C2-D903-4FB3-8B6E-C385601F38CC}" destId="{B1D48B8F-87A3-4A09-BD19-686AB82EE3E5}" srcOrd="0" destOrd="0" presId="urn:microsoft.com/office/officeart/2018/2/layout/IconVerticalSolidList"/>
    <dgm:cxn modelId="{B60676FA-7726-4A3E-A62A-DC567826BB4E}" type="presParOf" srcId="{81D5C5C2-D903-4FB3-8B6E-C385601F38CC}" destId="{D1B8CB40-03CB-4342-884E-21F95DAA2AB5}" srcOrd="1" destOrd="0" presId="urn:microsoft.com/office/officeart/2018/2/layout/IconVerticalSolidList"/>
    <dgm:cxn modelId="{9685E0CC-187C-4107-BB64-416A95A1DFE9}" type="presParOf" srcId="{81D5C5C2-D903-4FB3-8B6E-C385601F38CC}" destId="{CE9F723A-068F-4FC9-B024-CF468673C90A}" srcOrd="2" destOrd="0" presId="urn:microsoft.com/office/officeart/2018/2/layout/IconVerticalSolidList"/>
    <dgm:cxn modelId="{BEA487E9-06A4-46D2-97A2-1E1B1DAEC5B3}" type="presParOf" srcId="{81D5C5C2-D903-4FB3-8B6E-C385601F38CC}" destId="{B7194AD7-D51C-4191-A219-A69475A4DF5A}" srcOrd="3" destOrd="0" presId="urn:microsoft.com/office/officeart/2018/2/layout/IconVerticalSolidList"/>
    <dgm:cxn modelId="{2DBA9A26-B76A-48A8-A04B-9F94A772903D}" type="presParOf" srcId="{7661FE65-D280-4B3C-A545-5BE8CAD8EAB2}" destId="{3B489261-6F85-4D33-A016-1DF1DAA7BB2D}" srcOrd="3" destOrd="0" presId="urn:microsoft.com/office/officeart/2018/2/layout/IconVerticalSolidList"/>
    <dgm:cxn modelId="{F322D756-1D27-4261-930C-9BF329ACFEE2}" type="presParOf" srcId="{7661FE65-D280-4B3C-A545-5BE8CAD8EAB2}" destId="{14734FF1-E563-46DA-8578-43F542DA108D}" srcOrd="4" destOrd="0" presId="urn:microsoft.com/office/officeart/2018/2/layout/IconVerticalSolidList"/>
    <dgm:cxn modelId="{0F37D63F-7EF7-452C-9992-99EE68532985}" type="presParOf" srcId="{14734FF1-E563-46DA-8578-43F542DA108D}" destId="{8607152A-2913-47D4-B00A-FD2A7C5156B5}" srcOrd="0" destOrd="0" presId="urn:microsoft.com/office/officeart/2018/2/layout/IconVerticalSolidList"/>
    <dgm:cxn modelId="{CE03E5BB-F88B-4E86-8D14-116E543F8819}" type="presParOf" srcId="{14734FF1-E563-46DA-8578-43F542DA108D}" destId="{22FCF6C5-A529-4839-9299-DAD55AE1D93B}" srcOrd="1" destOrd="0" presId="urn:microsoft.com/office/officeart/2018/2/layout/IconVerticalSolidList"/>
    <dgm:cxn modelId="{E03953D9-F0C2-4839-8BA9-CBA1FBE89439}" type="presParOf" srcId="{14734FF1-E563-46DA-8578-43F542DA108D}" destId="{513D443F-F090-46AA-82CA-5BD518AB20AC}" srcOrd="2" destOrd="0" presId="urn:microsoft.com/office/officeart/2018/2/layout/IconVerticalSolidList"/>
    <dgm:cxn modelId="{97EE8B4D-0F2C-4E46-981A-2B94C76F0E04}" type="presParOf" srcId="{14734FF1-E563-46DA-8578-43F542DA108D}" destId="{B63CCE06-AF79-47BD-A833-2F259F33E8BA}" srcOrd="3" destOrd="0" presId="urn:microsoft.com/office/officeart/2018/2/layout/IconVerticalSolidList"/>
    <dgm:cxn modelId="{EA24AFCF-6339-4E43-8486-6E83ABAB2E72}" type="presParOf" srcId="{7661FE65-D280-4B3C-A545-5BE8CAD8EAB2}" destId="{E024C12F-4581-4C87-ADF3-E9944B042BA2}" srcOrd="5" destOrd="0" presId="urn:microsoft.com/office/officeart/2018/2/layout/IconVerticalSolidList"/>
    <dgm:cxn modelId="{4FCFD16E-16D2-411A-A794-228908C571EB}" type="presParOf" srcId="{7661FE65-D280-4B3C-A545-5BE8CAD8EAB2}" destId="{9890AE39-4AAD-4C27-8AB1-EBDC882995EF}" srcOrd="6" destOrd="0" presId="urn:microsoft.com/office/officeart/2018/2/layout/IconVerticalSolidList"/>
    <dgm:cxn modelId="{0CF1529B-86F6-4FB7-A835-A20A008B7A71}" type="presParOf" srcId="{9890AE39-4AAD-4C27-8AB1-EBDC882995EF}" destId="{7975327B-4F46-4B8C-AEB0-30FAF33B9A18}" srcOrd="0" destOrd="0" presId="urn:microsoft.com/office/officeart/2018/2/layout/IconVerticalSolidList"/>
    <dgm:cxn modelId="{4EC4411E-CE09-44BF-97D5-742FD619F179}" type="presParOf" srcId="{9890AE39-4AAD-4C27-8AB1-EBDC882995EF}" destId="{0330D203-6125-402C-A978-59509D15F8FA}" srcOrd="1" destOrd="0" presId="urn:microsoft.com/office/officeart/2018/2/layout/IconVerticalSolidList"/>
    <dgm:cxn modelId="{593F0F63-AACF-45AF-9C13-C578133B9C49}" type="presParOf" srcId="{9890AE39-4AAD-4C27-8AB1-EBDC882995EF}" destId="{21584A30-F81B-4746-BE9F-FF693CED8A05}" srcOrd="2" destOrd="0" presId="urn:microsoft.com/office/officeart/2018/2/layout/IconVerticalSolidList"/>
    <dgm:cxn modelId="{499A9680-7414-403A-A02E-3CC299F1C46C}" type="presParOf" srcId="{9890AE39-4AAD-4C27-8AB1-EBDC882995EF}" destId="{938AD38E-B0E7-4512-9CA9-7C1458E1FDF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5B07D-ED15-4482-9CCC-A34D3B312A27}">
      <dsp:nvSpPr>
        <dsp:cNvPr id="0" name=""/>
        <dsp:cNvSpPr/>
      </dsp:nvSpPr>
      <dsp:spPr>
        <a:xfrm>
          <a:off x="0" y="2315"/>
          <a:ext cx="6506304" cy="11733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2FD2F-18FB-4B36-B957-7F1CD65DC634}">
      <dsp:nvSpPr>
        <dsp:cNvPr id="0" name=""/>
        <dsp:cNvSpPr/>
      </dsp:nvSpPr>
      <dsp:spPr>
        <a:xfrm>
          <a:off x="354925" y="266309"/>
          <a:ext cx="645319" cy="645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28B05-38E1-4D21-8694-4CDF0B453CB2}">
      <dsp:nvSpPr>
        <dsp:cNvPr id="0" name=""/>
        <dsp:cNvSpPr/>
      </dsp:nvSpPr>
      <dsp:spPr>
        <a:xfrm>
          <a:off x="1355170" y="2315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baseline="0"/>
            <a:t>Survey consisted of demographic and preference questions</a:t>
          </a:r>
          <a:endParaRPr lang="en-US" sz="2200" kern="1200"/>
        </a:p>
      </dsp:txBody>
      <dsp:txXfrm>
        <a:off x="1355170" y="2315"/>
        <a:ext cx="5151133" cy="1173307"/>
      </dsp:txXfrm>
    </dsp:sp>
    <dsp:sp modelId="{745A2C51-4210-408D-9E8B-062F2D7A27F1}">
      <dsp:nvSpPr>
        <dsp:cNvPr id="0" name=""/>
        <dsp:cNvSpPr/>
      </dsp:nvSpPr>
      <dsp:spPr>
        <a:xfrm>
          <a:off x="0" y="1468949"/>
          <a:ext cx="6506304" cy="11733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2DB8C-D9A7-4744-A9D4-53FFCFB7B1AE}">
      <dsp:nvSpPr>
        <dsp:cNvPr id="0" name=""/>
        <dsp:cNvSpPr/>
      </dsp:nvSpPr>
      <dsp:spPr>
        <a:xfrm>
          <a:off x="354925" y="1732943"/>
          <a:ext cx="645319" cy="645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E3329C-0C87-4BA9-BA09-6A01CDEF292F}">
      <dsp:nvSpPr>
        <dsp:cNvPr id="0" name=""/>
        <dsp:cNvSpPr/>
      </dsp:nvSpPr>
      <dsp:spPr>
        <a:xfrm>
          <a:off x="1355170" y="1468949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baseline="0"/>
            <a:t>Demographic questions were drawn from the 2015 Bike Facilities Survey</a:t>
          </a:r>
          <a:endParaRPr lang="en-US" sz="2200" kern="1200"/>
        </a:p>
      </dsp:txBody>
      <dsp:txXfrm>
        <a:off x="1355170" y="1468949"/>
        <a:ext cx="5151133" cy="1173307"/>
      </dsp:txXfrm>
    </dsp:sp>
    <dsp:sp modelId="{A192DABF-29C0-462E-A72F-373FB8F54E09}">
      <dsp:nvSpPr>
        <dsp:cNvPr id="0" name=""/>
        <dsp:cNvSpPr/>
      </dsp:nvSpPr>
      <dsp:spPr>
        <a:xfrm>
          <a:off x="0" y="2935583"/>
          <a:ext cx="6506304" cy="11733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544D2-AED3-4F0B-80F4-ABFB328BC1CA}">
      <dsp:nvSpPr>
        <dsp:cNvPr id="0" name=""/>
        <dsp:cNvSpPr/>
      </dsp:nvSpPr>
      <dsp:spPr>
        <a:xfrm>
          <a:off x="354925" y="3199577"/>
          <a:ext cx="645319" cy="645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C6583-9B66-4926-9B9D-27A16962979B}">
      <dsp:nvSpPr>
        <dsp:cNvPr id="0" name=""/>
        <dsp:cNvSpPr/>
      </dsp:nvSpPr>
      <dsp:spPr>
        <a:xfrm>
          <a:off x="1355170" y="2935583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baseline="0"/>
            <a:t>Question asked preference for where in the community they felt a need for a bike path</a:t>
          </a:r>
          <a:endParaRPr lang="en-US" sz="2200" kern="1200"/>
        </a:p>
      </dsp:txBody>
      <dsp:txXfrm>
        <a:off x="1355170" y="2935583"/>
        <a:ext cx="5151133" cy="1173307"/>
      </dsp:txXfrm>
    </dsp:sp>
    <dsp:sp modelId="{8D04A902-F71E-4730-8163-70B7DB31D638}">
      <dsp:nvSpPr>
        <dsp:cNvPr id="0" name=""/>
        <dsp:cNvSpPr/>
      </dsp:nvSpPr>
      <dsp:spPr>
        <a:xfrm>
          <a:off x="0" y="4402217"/>
          <a:ext cx="6506304" cy="11733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2B1B-2FAD-43EA-8C2A-1FC760A6B971}">
      <dsp:nvSpPr>
        <dsp:cNvPr id="0" name=""/>
        <dsp:cNvSpPr/>
      </dsp:nvSpPr>
      <dsp:spPr>
        <a:xfrm>
          <a:off x="354925" y="4666211"/>
          <a:ext cx="645319" cy="645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BC3415-0DA0-4A78-8D3D-A47A7FE2CE1D}">
      <dsp:nvSpPr>
        <dsp:cNvPr id="0" name=""/>
        <dsp:cNvSpPr/>
      </dsp:nvSpPr>
      <dsp:spPr>
        <a:xfrm>
          <a:off x="1355170" y="4402217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baseline="0"/>
            <a:t>Completed on Qualtrics Survey Software, and through printed paper copies</a:t>
          </a:r>
          <a:endParaRPr lang="en-US" sz="2200" kern="1200"/>
        </a:p>
      </dsp:txBody>
      <dsp:txXfrm>
        <a:off x="1355170" y="4402217"/>
        <a:ext cx="5151133" cy="1173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D9582-CF97-4989-A917-91090D02921C}">
      <dsp:nvSpPr>
        <dsp:cNvPr id="0" name=""/>
        <dsp:cNvSpPr/>
      </dsp:nvSpPr>
      <dsp:spPr>
        <a:xfrm>
          <a:off x="0" y="2315"/>
          <a:ext cx="6506304" cy="11733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55042-B838-427B-89BB-5CE3B29E1E70}">
      <dsp:nvSpPr>
        <dsp:cNvPr id="0" name=""/>
        <dsp:cNvSpPr/>
      </dsp:nvSpPr>
      <dsp:spPr>
        <a:xfrm>
          <a:off x="354925" y="266309"/>
          <a:ext cx="645319" cy="645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85FCD-193C-429B-9E7A-5E8652009C26}">
      <dsp:nvSpPr>
        <dsp:cNvPr id="0" name=""/>
        <dsp:cNvSpPr/>
      </dsp:nvSpPr>
      <dsp:spPr>
        <a:xfrm>
          <a:off x="1355170" y="2315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124 total responses were collected</a:t>
          </a:r>
        </a:p>
      </dsp:txBody>
      <dsp:txXfrm>
        <a:off x="1355170" y="2315"/>
        <a:ext cx="5151133" cy="1173307"/>
      </dsp:txXfrm>
    </dsp:sp>
    <dsp:sp modelId="{CE348FBB-7B34-4E36-83D5-D063DA97AD3D}">
      <dsp:nvSpPr>
        <dsp:cNvPr id="0" name=""/>
        <dsp:cNvSpPr/>
      </dsp:nvSpPr>
      <dsp:spPr>
        <a:xfrm>
          <a:off x="0" y="1468949"/>
          <a:ext cx="6506304" cy="11733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742C-DD2F-49D7-9A48-21C0BCB23D07}">
      <dsp:nvSpPr>
        <dsp:cNvPr id="0" name=""/>
        <dsp:cNvSpPr/>
      </dsp:nvSpPr>
      <dsp:spPr>
        <a:xfrm>
          <a:off x="354925" y="1732943"/>
          <a:ext cx="645319" cy="645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05EEE-67DE-45C9-821E-2984ABC63331}">
      <dsp:nvSpPr>
        <dsp:cNvPr id="0" name=""/>
        <dsp:cNvSpPr/>
      </dsp:nvSpPr>
      <dsp:spPr>
        <a:xfrm>
          <a:off x="1355170" y="1468949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97 participants responded and answered the survey completely</a:t>
          </a:r>
        </a:p>
      </dsp:txBody>
      <dsp:txXfrm>
        <a:off x="1355170" y="1468949"/>
        <a:ext cx="5151133" cy="1173307"/>
      </dsp:txXfrm>
    </dsp:sp>
    <dsp:sp modelId="{D673310B-4862-4405-9308-0D48413FC353}">
      <dsp:nvSpPr>
        <dsp:cNvPr id="0" name=""/>
        <dsp:cNvSpPr/>
      </dsp:nvSpPr>
      <dsp:spPr>
        <a:xfrm>
          <a:off x="0" y="2935583"/>
          <a:ext cx="6506304" cy="11733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9DF12-2997-41BF-8293-C8FC9F5F3926}">
      <dsp:nvSpPr>
        <dsp:cNvPr id="0" name=""/>
        <dsp:cNvSpPr/>
      </dsp:nvSpPr>
      <dsp:spPr>
        <a:xfrm>
          <a:off x="354925" y="3199577"/>
          <a:ext cx="645319" cy="645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0FA59-434B-45F3-A611-B31287B22925}">
      <dsp:nvSpPr>
        <dsp:cNvPr id="0" name=""/>
        <dsp:cNvSpPr/>
      </dsp:nvSpPr>
      <dsp:spPr>
        <a:xfrm>
          <a:off x="1355170" y="2935583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32 women and 62 men, with 3 undisclosed</a:t>
          </a:r>
        </a:p>
      </dsp:txBody>
      <dsp:txXfrm>
        <a:off x="1355170" y="2935583"/>
        <a:ext cx="5151133" cy="1173307"/>
      </dsp:txXfrm>
    </dsp:sp>
    <dsp:sp modelId="{E7280F04-9A3B-4168-BDC3-54ED497F54A3}">
      <dsp:nvSpPr>
        <dsp:cNvPr id="0" name=""/>
        <dsp:cNvSpPr/>
      </dsp:nvSpPr>
      <dsp:spPr>
        <a:xfrm>
          <a:off x="0" y="4402217"/>
          <a:ext cx="6506304" cy="11733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21196-A7DA-44B3-AEDA-864086FA02F0}">
      <dsp:nvSpPr>
        <dsp:cNvPr id="0" name=""/>
        <dsp:cNvSpPr/>
      </dsp:nvSpPr>
      <dsp:spPr>
        <a:xfrm>
          <a:off x="354925" y="4666211"/>
          <a:ext cx="645319" cy="645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8BB93-4C7E-4227-BB7D-63402430D480}">
      <dsp:nvSpPr>
        <dsp:cNvPr id="0" name=""/>
        <dsp:cNvSpPr/>
      </dsp:nvSpPr>
      <dsp:spPr>
        <a:xfrm>
          <a:off x="1355170" y="4402217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57% of respondents from Ferguson Township</a:t>
          </a:r>
        </a:p>
      </dsp:txBody>
      <dsp:txXfrm>
        <a:off x="1355170" y="4402217"/>
        <a:ext cx="5151133" cy="1173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406D2-46D9-4430-9299-07CB2B325515}">
      <dsp:nvSpPr>
        <dsp:cNvPr id="0" name=""/>
        <dsp:cNvSpPr/>
      </dsp:nvSpPr>
      <dsp:spPr>
        <a:xfrm>
          <a:off x="0" y="2315"/>
          <a:ext cx="6506304" cy="11733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C8E3E-7ECE-450C-A895-575F836B2A4B}">
      <dsp:nvSpPr>
        <dsp:cNvPr id="0" name=""/>
        <dsp:cNvSpPr/>
      </dsp:nvSpPr>
      <dsp:spPr>
        <a:xfrm>
          <a:off x="354925" y="266309"/>
          <a:ext cx="645319" cy="645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A7AFF3-31B6-46C5-83CB-B62D8C3806A8}">
      <dsp:nvSpPr>
        <dsp:cNvPr id="0" name=""/>
        <dsp:cNvSpPr/>
      </dsp:nvSpPr>
      <dsp:spPr>
        <a:xfrm>
          <a:off x="1355170" y="2315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baseline="0"/>
            <a:t>Participants expressed an interest in separate paths, and dislike for bike paths on roadways</a:t>
          </a:r>
          <a:endParaRPr lang="en-US" sz="2100" kern="1200"/>
        </a:p>
      </dsp:txBody>
      <dsp:txXfrm>
        <a:off x="1355170" y="2315"/>
        <a:ext cx="5151133" cy="1173307"/>
      </dsp:txXfrm>
    </dsp:sp>
    <dsp:sp modelId="{B1D48B8F-87A3-4A09-BD19-686AB82EE3E5}">
      <dsp:nvSpPr>
        <dsp:cNvPr id="0" name=""/>
        <dsp:cNvSpPr/>
      </dsp:nvSpPr>
      <dsp:spPr>
        <a:xfrm>
          <a:off x="0" y="1468949"/>
          <a:ext cx="6506304" cy="117330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8CB40-03CB-4342-884E-21F95DAA2AB5}">
      <dsp:nvSpPr>
        <dsp:cNvPr id="0" name=""/>
        <dsp:cNvSpPr/>
      </dsp:nvSpPr>
      <dsp:spPr>
        <a:xfrm>
          <a:off x="354925" y="1732943"/>
          <a:ext cx="645319" cy="645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194AD7-D51C-4191-A219-A69475A4DF5A}">
      <dsp:nvSpPr>
        <dsp:cNvPr id="0" name=""/>
        <dsp:cNvSpPr/>
      </dsp:nvSpPr>
      <dsp:spPr>
        <a:xfrm>
          <a:off x="1355170" y="1468949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baseline="0"/>
            <a:t>Cited safety concerns</a:t>
          </a:r>
          <a:endParaRPr lang="en-US" sz="2100" kern="1200"/>
        </a:p>
      </dsp:txBody>
      <dsp:txXfrm>
        <a:off x="1355170" y="1468949"/>
        <a:ext cx="5151133" cy="1173307"/>
      </dsp:txXfrm>
    </dsp:sp>
    <dsp:sp modelId="{8607152A-2913-47D4-B00A-FD2A7C5156B5}">
      <dsp:nvSpPr>
        <dsp:cNvPr id="0" name=""/>
        <dsp:cNvSpPr/>
      </dsp:nvSpPr>
      <dsp:spPr>
        <a:xfrm>
          <a:off x="0" y="2935583"/>
          <a:ext cx="6506304" cy="11733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CF6C5-A529-4839-9299-DAD55AE1D93B}">
      <dsp:nvSpPr>
        <dsp:cNvPr id="0" name=""/>
        <dsp:cNvSpPr/>
      </dsp:nvSpPr>
      <dsp:spPr>
        <a:xfrm>
          <a:off x="354925" y="3199577"/>
          <a:ext cx="645319" cy="6453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CCE06-AF79-47BD-A833-2F259F33E8BA}">
      <dsp:nvSpPr>
        <dsp:cNvPr id="0" name=""/>
        <dsp:cNvSpPr/>
      </dsp:nvSpPr>
      <dsp:spPr>
        <a:xfrm>
          <a:off x="1355170" y="2935583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baseline="0"/>
            <a:t>Expressed interest in bike paths along with future development of natural gas pipelines or other infrastructure construction</a:t>
          </a:r>
          <a:endParaRPr lang="en-US" sz="2100" kern="1200"/>
        </a:p>
      </dsp:txBody>
      <dsp:txXfrm>
        <a:off x="1355170" y="2935583"/>
        <a:ext cx="5151133" cy="1173307"/>
      </dsp:txXfrm>
    </dsp:sp>
    <dsp:sp modelId="{7975327B-4F46-4B8C-AEB0-30FAF33B9A18}">
      <dsp:nvSpPr>
        <dsp:cNvPr id="0" name=""/>
        <dsp:cNvSpPr/>
      </dsp:nvSpPr>
      <dsp:spPr>
        <a:xfrm>
          <a:off x="0" y="4402217"/>
          <a:ext cx="6506304" cy="11733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0D203-6125-402C-A978-59509D15F8FA}">
      <dsp:nvSpPr>
        <dsp:cNvPr id="0" name=""/>
        <dsp:cNvSpPr/>
      </dsp:nvSpPr>
      <dsp:spPr>
        <a:xfrm>
          <a:off x="354925" y="4666211"/>
          <a:ext cx="645319" cy="6453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AD38E-B0E7-4512-9CA9-7C1458E1FDFF}">
      <dsp:nvSpPr>
        <dsp:cNvPr id="0" name=""/>
        <dsp:cNvSpPr/>
      </dsp:nvSpPr>
      <dsp:spPr>
        <a:xfrm>
          <a:off x="1355170" y="4402217"/>
          <a:ext cx="5151133" cy="1173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75" tIns="124175" rIns="124175" bIns="124175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baseline="0" dirty="0"/>
            <a:t>Other spaces not currently apart of the bike plan included Musser Gap connections</a:t>
          </a:r>
          <a:endParaRPr lang="en-US" sz="2100" kern="1200" dirty="0"/>
        </a:p>
      </dsp:txBody>
      <dsp:txXfrm>
        <a:off x="1355170" y="4402217"/>
        <a:ext cx="5151133" cy="1173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12/10/2019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12/10/2019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0A37-3D82-43E4-BB54-33B6F66CC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Implementation of the Bicycle Facilities Plan In Ferguson Township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FF4571-55FA-471A-AE32-6EC4A86E7B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Kelly Beck, Matt Hall, Dan Millan, Shawn Chen</a:t>
            </a:r>
          </a:p>
        </p:txBody>
      </p:sp>
      <p:pic>
        <p:nvPicPr>
          <p:cNvPr id="5" name="Graphic 4" descr="Cycling">
            <a:extLst>
              <a:ext uri="{FF2B5EF4-FFF2-40B4-BE49-F238E27FC236}">
                <a16:creationId xmlns:a16="http://schemas.microsoft.com/office/drawing/2014/main" id="{233C8EC8-6BED-4E2D-9688-B73189646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5547" y="4756415"/>
            <a:ext cx="1898144" cy="1898144"/>
          </a:xfrm>
          <a:prstGeom prst="rect">
            <a:avLst/>
          </a:prstGeom>
        </p:spPr>
      </p:pic>
      <p:pic>
        <p:nvPicPr>
          <p:cNvPr id="6" name="Graphic 5" descr="Cycling">
            <a:extLst>
              <a:ext uri="{FF2B5EF4-FFF2-40B4-BE49-F238E27FC236}">
                <a16:creationId xmlns:a16="http://schemas.microsoft.com/office/drawing/2014/main" id="{E0A1EC2F-2A73-48D2-8E13-AD4D8E6F9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23691" y="4802229"/>
            <a:ext cx="1898144" cy="1898144"/>
          </a:xfrm>
          <a:prstGeom prst="rect">
            <a:avLst/>
          </a:prstGeom>
        </p:spPr>
      </p:pic>
      <p:pic>
        <p:nvPicPr>
          <p:cNvPr id="7" name="Graphic 6" descr="Cycling">
            <a:extLst>
              <a:ext uri="{FF2B5EF4-FFF2-40B4-BE49-F238E27FC236}">
                <a16:creationId xmlns:a16="http://schemas.microsoft.com/office/drawing/2014/main" id="{2BB73897-2356-46DB-AE57-3BA1E1338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39678" y="4802229"/>
            <a:ext cx="1898144" cy="18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60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BC102D8-D298-4410-AE79-9EA723521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D6666E-3524-4E72-9C7D-2A627D1C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>
            <a:normAutofit/>
          </a:bodyPr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C680C-F0A2-4874-8F31-A82674C96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1979597"/>
            <a:ext cx="4010296" cy="3472543"/>
          </a:xfrm>
        </p:spPr>
        <p:txBody>
          <a:bodyPr>
            <a:noAutofit/>
          </a:bodyPr>
          <a:lstStyle/>
          <a:p>
            <a:r>
              <a:rPr lang="en-US" sz="2400" dirty="0"/>
              <a:t>Community, Environment, and Development major, in the College of Ag Sciences</a:t>
            </a:r>
          </a:p>
          <a:p>
            <a:r>
              <a:rPr lang="en-US" sz="2400" dirty="0"/>
              <a:t>Completing our CED 475 Capstone Project</a:t>
            </a:r>
          </a:p>
          <a:p>
            <a:r>
              <a:rPr lang="en-US" sz="2400" dirty="0"/>
              <a:t>Backgrounds in planning, community engagement, survey implementation and stakeholder engagement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1251E-2FA0-480E-B56E-393872797F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0DD4B1-DDB8-4826-892C-C7728A19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4498" y="639704"/>
            <a:ext cx="4190444" cy="558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8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A1EA8-6BFA-467A-91D1-DC4F961B8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9BCE6-AB4C-43A9-BFDC-1D15A16FA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The Survey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4483F7A-3173-454A-8694-AF5EF8623C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971825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87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A1EA8-6BFA-467A-91D1-DC4F961B8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C2CC7-8173-4EC1-9F3A-9C06243B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Results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027E68-7062-4406-BEB0-6833711CF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760156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799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BDE8F5-1984-4CFB-BECE-7DCDD2FFAD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9CDF5-8E33-4727-A2BB-D62AF0E3D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>
            <a:normAutofit/>
          </a:bodyPr>
          <a:lstStyle/>
          <a:p>
            <a:r>
              <a:rPr lang="en-US" dirty="0"/>
              <a:t>Preferences of Constituents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ED96-5982-4D0E-AF55-B0EEA5545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764971"/>
            <a:ext cx="4010296" cy="3472543"/>
          </a:xfrm>
        </p:spPr>
        <p:txBody>
          <a:bodyPr>
            <a:normAutofit/>
          </a:bodyPr>
          <a:lstStyle/>
          <a:p>
            <a:r>
              <a:rPr lang="en-US" sz="1500" dirty="0"/>
              <a:t>Most cited bike path/ path area was the proposed round along W Pine Grove Road</a:t>
            </a:r>
          </a:p>
          <a:p>
            <a:r>
              <a:rPr lang="en-US" sz="1500" dirty="0"/>
              <a:t>Cited safety concerns and the lack of any bike path along the road</a:t>
            </a:r>
          </a:p>
          <a:p>
            <a:r>
              <a:rPr lang="en-US" sz="1500" dirty="0"/>
              <a:t>Concerns expressed in survey showed a lack of concern for bikers by motorists</a:t>
            </a:r>
          </a:p>
          <a:p>
            <a:r>
              <a:rPr lang="en-US" sz="1500" dirty="0"/>
              <a:t>Connections to the central bike paths was cited as a major concern</a:t>
            </a:r>
          </a:p>
          <a:p>
            <a:endParaRPr lang="en-US" sz="1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B75312-484D-4A8E-81F7-188BAC415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:a16="http://schemas.microsoft.com/office/drawing/2014/main" id="{65FF38A4-C277-4622-82FE-685A916E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115" y="639705"/>
            <a:ext cx="4739209" cy="2713196"/>
          </a:xfrm>
          <a:prstGeom prst="rect">
            <a:avLst/>
          </a:prstGeom>
        </p:spPr>
      </p:pic>
      <p:pic>
        <p:nvPicPr>
          <p:cNvPr id="7" name="Picture 6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A574B1C8-1EE7-4EE4-B29B-E83261B6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83" y="3591647"/>
            <a:ext cx="5384074" cy="25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DA1EA8-6BFA-467A-91D1-DC4F961B8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AE4F46-5162-4761-8C94-6B84A223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Other Preferences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D0329E-BC43-43B6-8FCE-C21CA9BF2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014592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106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BEBD-1641-469E-AF32-3E676981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48668"/>
            <a:ext cx="9601200" cy="1485900"/>
          </a:xfrm>
        </p:spPr>
        <p:txBody>
          <a:bodyPr>
            <a:normAutofit/>
          </a:bodyPr>
          <a:lstStyle/>
          <a:p>
            <a:r>
              <a:rPr lang="en-US" sz="6600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F681B-F868-4953-B2CE-A1C149DC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38300"/>
            <a:ext cx="9601200" cy="3581400"/>
          </a:xfrm>
        </p:spPr>
        <p:txBody>
          <a:bodyPr>
            <a:noAutofit/>
          </a:bodyPr>
          <a:lstStyle/>
          <a:p>
            <a:r>
              <a:rPr lang="en-US" sz="3600" dirty="0"/>
              <a:t>Survey covered a large participant size, but a majority from the township</a:t>
            </a:r>
          </a:p>
          <a:p>
            <a:r>
              <a:rPr lang="en-US" sz="3600" dirty="0"/>
              <a:t>Preferences were clear and showed a genuine interest from the biking community in the region in the proposed paths</a:t>
            </a:r>
          </a:p>
          <a:p>
            <a:r>
              <a:rPr lang="en-US" sz="3600" dirty="0"/>
              <a:t>Further discussion is needed, so that the COG has access to the most recent township map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0CEEEB-5A33-4DB6-954A-76ABE9D65177}"/>
              </a:ext>
            </a:extLst>
          </p:cNvPr>
          <p:cNvGrpSpPr/>
          <p:nvPr/>
        </p:nvGrpSpPr>
        <p:grpSpPr>
          <a:xfrm>
            <a:off x="8933633" y="448668"/>
            <a:ext cx="2743200" cy="914400"/>
            <a:chOff x="1119159" y="5666382"/>
            <a:chExt cx="2743200" cy="914400"/>
          </a:xfrm>
        </p:grpSpPr>
        <p:pic>
          <p:nvPicPr>
            <p:cNvPr id="5" name="Graphic 4" descr="Cycling">
              <a:extLst>
                <a:ext uri="{FF2B5EF4-FFF2-40B4-BE49-F238E27FC236}">
                  <a16:creationId xmlns:a16="http://schemas.microsoft.com/office/drawing/2014/main" id="{CA774457-B904-40B8-BF9F-34F84D60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947959" y="5666382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Cycling">
              <a:extLst>
                <a:ext uri="{FF2B5EF4-FFF2-40B4-BE49-F238E27FC236}">
                  <a16:creationId xmlns:a16="http://schemas.microsoft.com/office/drawing/2014/main" id="{54F11D22-7875-44BD-964C-F28348D1A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033559" y="5666382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Cycling">
              <a:extLst>
                <a:ext uri="{FF2B5EF4-FFF2-40B4-BE49-F238E27FC236}">
                  <a16:creationId xmlns:a16="http://schemas.microsoft.com/office/drawing/2014/main" id="{BE0A5D35-D96B-4B25-88BF-E32F93646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19159" y="566638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49992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288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Franklin Gothic Book</vt:lpstr>
      <vt:lpstr>Crop</vt:lpstr>
      <vt:lpstr>Implementation of the Bicycle Facilities Plan In Ferguson Township</vt:lpstr>
      <vt:lpstr>Who We Are</vt:lpstr>
      <vt:lpstr>The Survey</vt:lpstr>
      <vt:lpstr>Results</vt:lpstr>
      <vt:lpstr>Preferences of Constituents</vt:lpstr>
      <vt:lpstr>Other Preferences</vt:lpstr>
      <vt:lpstr>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Bicycle Facilities Plan In Ferguson Township</dc:title>
  <dc:creator>Kelly Beck</dc:creator>
  <cp:lastModifiedBy>Fugaro, Nick</cp:lastModifiedBy>
  <cp:revision>3</cp:revision>
  <dcterms:created xsi:type="dcterms:W3CDTF">2019-12-09T17:12:27Z</dcterms:created>
  <dcterms:modified xsi:type="dcterms:W3CDTF">2019-12-10T14:40:06Z</dcterms:modified>
</cp:coreProperties>
</file>